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2" r:id="rId5"/>
    <p:sldId id="261" r:id="rId6"/>
    <p:sldId id="263" r:id="rId7"/>
    <p:sldId id="258" r:id="rId8"/>
    <p:sldId id="268" r:id="rId9"/>
    <p:sldId id="265" r:id="rId10"/>
    <p:sldId id="260" r:id="rId11"/>
    <p:sldId id="267" r:id="rId12"/>
    <p:sldId id="266" r:id="rId13"/>
    <p:sldId id="269" r:id="rId14"/>
    <p:sldId id="264" r:id="rId15"/>
    <p:sldId id="272" r:id="rId16"/>
    <p:sldId id="270" r:id="rId17"/>
    <p:sldId id="273" r:id="rId18"/>
    <p:sldId id="271" r:id="rId19"/>
    <p:sldId id="274" r:id="rId20"/>
    <p:sldId id="276" r:id="rId21"/>
    <p:sldId id="27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11E505-5E9D-4AF2-B6F8-94C1BB02E0BD}" v="30" dt="2024-11-28T20:21:06.6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64" d="100"/>
          <a:sy n="64" d="100"/>
        </p:scale>
        <p:origin x="72" y="3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e Sauve" userId="b48401e182e6a6be" providerId="LiveId" clId="{7A11E505-5E9D-4AF2-B6F8-94C1BB02E0BD}"/>
    <pc:docChg chg="undo redo custSel addSld modSld sldOrd">
      <pc:chgData name="Marie Sauve" userId="b48401e182e6a6be" providerId="LiveId" clId="{7A11E505-5E9D-4AF2-B6F8-94C1BB02E0BD}" dt="2024-11-28T21:09:49.538" v="473" actId="26606"/>
      <pc:docMkLst>
        <pc:docMk/>
      </pc:docMkLst>
      <pc:sldChg chg="addSp delSp modSp mod setBg modClrScheme setClrOvrMap chgLayout">
        <pc:chgData name="Marie Sauve" userId="b48401e182e6a6be" providerId="LiveId" clId="{7A11E505-5E9D-4AF2-B6F8-94C1BB02E0BD}" dt="2024-11-28T21:09:49.538" v="473" actId="26606"/>
        <pc:sldMkLst>
          <pc:docMk/>
          <pc:sldMk cId="1827001912" sldId="256"/>
        </pc:sldMkLst>
        <pc:spChg chg="mod ord">
          <ac:chgData name="Marie Sauve" userId="b48401e182e6a6be" providerId="LiveId" clId="{7A11E505-5E9D-4AF2-B6F8-94C1BB02E0BD}" dt="2024-11-28T21:09:49.538" v="473" actId="26606"/>
          <ac:spMkLst>
            <pc:docMk/>
            <pc:sldMk cId="1827001912" sldId="256"/>
            <ac:spMk id="2" creationId="{530DB7D0-AB55-3BF1-0D65-069265855B20}"/>
          </ac:spMkLst>
        </pc:spChg>
        <pc:spChg chg="mod ord">
          <ac:chgData name="Marie Sauve" userId="b48401e182e6a6be" providerId="LiveId" clId="{7A11E505-5E9D-4AF2-B6F8-94C1BB02E0BD}" dt="2024-11-28T21:09:49.538" v="473" actId="26606"/>
          <ac:spMkLst>
            <pc:docMk/>
            <pc:sldMk cId="1827001912" sldId="256"/>
            <ac:spMk id="3" creationId="{3C420FBC-1D20-B50E-B020-10DA3443E59B}"/>
          </ac:spMkLst>
        </pc:spChg>
        <pc:spChg chg="add del">
          <ac:chgData name="Marie Sauve" userId="b48401e182e6a6be" providerId="LiveId" clId="{7A11E505-5E9D-4AF2-B6F8-94C1BB02E0BD}" dt="2024-11-26T07:02:02.179" v="3" actId="26606"/>
          <ac:spMkLst>
            <pc:docMk/>
            <pc:sldMk cId="1827001912" sldId="256"/>
            <ac:spMk id="9" creationId="{5EB8E3BF-F464-4900-8994-851061A9AD60}"/>
          </ac:spMkLst>
        </pc:spChg>
        <pc:spChg chg="add del">
          <ac:chgData name="Marie Sauve" userId="b48401e182e6a6be" providerId="LiveId" clId="{7A11E505-5E9D-4AF2-B6F8-94C1BB02E0BD}" dt="2024-11-28T21:09:49.538" v="473" actId="26606"/>
          <ac:spMkLst>
            <pc:docMk/>
            <pc:sldMk cId="1827001912" sldId="256"/>
            <ac:spMk id="18" creationId="{B4E31948-EA92-4179-8BB5-5451F6E3DA21}"/>
          </ac:spMkLst>
        </pc:spChg>
        <pc:spChg chg="add">
          <ac:chgData name="Marie Sauve" userId="b48401e182e6a6be" providerId="LiveId" clId="{7A11E505-5E9D-4AF2-B6F8-94C1BB02E0BD}" dt="2024-11-28T21:09:49.538" v="473" actId="26606"/>
          <ac:spMkLst>
            <pc:docMk/>
            <pc:sldMk cId="1827001912" sldId="256"/>
            <ac:spMk id="27" creationId="{EABBD5AE-06A5-42CD-88F2-7CCF8719EC08}"/>
          </ac:spMkLst>
        </pc:spChg>
        <pc:picChg chg="add mod ord">
          <ac:chgData name="Marie Sauve" userId="b48401e182e6a6be" providerId="LiveId" clId="{7A11E505-5E9D-4AF2-B6F8-94C1BB02E0BD}" dt="2024-11-28T21:09:49.538" v="473" actId="26606"/>
          <ac:picMkLst>
            <pc:docMk/>
            <pc:sldMk cId="1827001912" sldId="256"/>
            <ac:picMk id="5" creationId="{1CB5D045-BB9B-9748-E610-AE4FA0C9230B}"/>
          </ac:picMkLst>
        </pc:picChg>
        <pc:picChg chg="add del">
          <ac:chgData name="Marie Sauve" userId="b48401e182e6a6be" providerId="LiveId" clId="{7A11E505-5E9D-4AF2-B6F8-94C1BB02E0BD}" dt="2024-11-28T21:09:49.538" v="473" actId="26606"/>
          <ac:picMkLst>
            <pc:docMk/>
            <pc:sldMk cId="1827001912" sldId="256"/>
            <ac:picMk id="16" creationId="{F4602F8C-E1EC-4202-83F7-93670CAFAE2B}"/>
          </ac:picMkLst>
        </pc:picChg>
        <pc:picChg chg="add">
          <ac:chgData name="Marie Sauve" userId="b48401e182e6a6be" providerId="LiveId" clId="{7A11E505-5E9D-4AF2-B6F8-94C1BB02E0BD}" dt="2024-11-28T21:09:49.538" v="473" actId="26606"/>
          <ac:picMkLst>
            <pc:docMk/>
            <pc:sldMk cId="1827001912" sldId="256"/>
            <ac:picMk id="25" creationId="{52D7949F-F7AD-4D72-9C9D-4FF1086C85BC}"/>
          </ac:picMkLst>
        </pc:picChg>
        <pc:cxnChg chg="add del">
          <ac:chgData name="Marie Sauve" userId="b48401e182e6a6be" providerId="LiveId" clId="{7A11E505-5E9D-4AF2-B6F8-94C1BB02E0BD}" dt="2024-11-26T07:02:02.179" v="3" actId="26606"/>
          <ac:cxnSpMkLst>
            <pc:docMk/>
            <pc:sldMk cId="1827001912" sldId="256"/>
            <ac:cxnSpMk id="11" creationId="{8E0602D6-3A81-42F8-AE67-1BAAFC967CB0}"/>
          </ac:cxnSpMkLst>
        </pc:cxnChg>
        <pc:cxnChg chg="add del">
          <ac:chgData name="Marie Sauve" userId="b48401e182e6a6be" providerId="LiveId" clId="{7A11E505-5E9D-4AF2-B6F8-94C1BB02E0BD}" dt="2024-11-28T21:09:49.538" v="473" actId="26606"/>
          <ac:cxnSpMkLst>
            <pc:docMk/>
            <pc:sldMk cId="1827001912" sldId="256"/>
            <ac:cxnSpMk id="20" creationId="{C483CC4B-D7FE-41C7-8BDC-1FF487C9CCBB}"/>
          </ac:cxnSpMkLst>
        </pc:cxnChg>
        <pc:cxnChg chg="add">
          <ac:chgData name="Marie Sauve" userId="b48401e182e6a6be" providerId="LiveId" clId="{7A11E505-5E9D-4AF2-B6F8-94C1BB02E0BD}" dt="2024-11-28T21:09:49.538" v="473" actId="26606"/>
          <ac:cxnSpMkLst>
            <pc:docMk/>
            <pc:sldMk cId="1827001912" sldId="256"/>
            <ac:cxnSpMk id="29" creationId="{C3E43B92-4F7A-45DF-BBDC-84EBC37E8580}"/>
          </ac:cxnSpMkLst>
        </pc:cxnChg>
      </pc:sldChg>
      <pc:sldChg chg="addSp delSp modSp new mod setBg addAnim delAnim">
        <pc:chgData name="Marie Sauve" userId="b48401e182e6a6be" providerId="LiveId" clId="{7A11E505-5E9D-4AF2-B6F8-94C1BB02E0BD}" dt="2024-11-28T19:34:14.555" v="76" actId="26606"/>
        <pc:sldMkLst>
          <pc:docMk/>
          <pc:sldMk cId="2732226477" sldId="257"/>
        </pc:sldMkLst>
        <pc:spChg chg="mod ord">
          <ac:chgData name="Marie Sauve" userId="b48401e182e6a6be" providerId="LiveId" clId="{7A11E505-5E9D-4AF2-B6F8-94C1BB02E0BD}" dt="2024-11-28T19:33:21.718" v="65" actId="26606"/>
          <ac:spMkLst>
            <pc:docMk/>
            <pc:sldMk cId="2732226477" sldId="257"/>
            <ac:spMk id="2" creationId="{21B26B25-61CF-53BB-5515-DC5D6EDDB290}"/>
          </ac:spMkLst>
        </pc:spChg>
        <pc:spChg chg="del">
          <ac:chgData name="Marie Sauve" userId="b48401e182e6a6be" providerId="LiveId" clId="{7A11E505-5E9D-4AF2-B6F8-94C1BB02E0BD}" dt="2024-11-26T07:03:43.434" v="4" actId="931"/>
          <ac:spMkLst>
            <pc:docMk/>
            <pc:sldMk cId="2732226477" sldId="257"/>
            <ac:spMk id="3" creationId="{0A7BDF7E-09FC-B29F-5E7E-C2CF7AAB6C7A}"/>
          </ac:spMkLst>
        </pc:spChg>
        <pc:spChg chg="add del">
          <ac:chgData name="Marie Sauve" userId="b48401e182e6a6be" providerId="LiveId" clId="{7A11E505-5E9D-4AF2-B6F8-94C1BB02E0BD}" dt="2024-11-26T07:05:49.176" v="30" actId="931"/>
          <ac:spMkLst>
            <pc:docMk/>
            <pc:sldMk cId="2732226477" sldId="257"/>
            <ac:spMk id="9" creationId="{9B34DAEF-A52C-7A1F-1E49-B23635A49E5D}"/>
          </ac:spMkLst>
        </pc:spChg>
        <pc:spChg chg="add del">
          <ac:chgData name="Marie Sauve" userId="b48401e182e6a6be" providerId="LiveId" clId="{7A11E505-5E9D-4AF2-B6F8-94C1BB02E0BD}" dt="2024-11-28T19:31:40.427" v="53" actId="21"/>
          <ac:spMkLst>
            <pc:docMk/>
            <pc:sldMk cId="2732226477" sldId="257"/>
            <ac:spMk id="18" creationId="{B5F8CB29-BFC1-F0F2-F3E5-84033C141F6A}"/>
          </ac:spMkLst>
        </pc:spChg>
        <pc:spChg chg="add del">
          <ac:chgData name="Marie Sauve" userId="b48401e182e6a6be" providerId="LiveId" clId="{7A11E505-5E9D-4AF2-B6F8-94C1BB02E0BD}" dt="2024-11-28T19:33:21.718" v="65" actId="26606"/>
          <ac:spMkLst>
            <pc:docMk/>
            <pc:sldMk cId="2732226477" sldId="257"/>
            <ac:spMk id="21" creationId="{09C369C7-7A1B-4172-9835-3163C87AB7B3}"/>
          </ac:spMkLst>
        </pc:spChg>
        <pc:spChg chg="add del">
          <ac:chgData name="Marie Sauve" userId="b48401e182e6a6be" providerId="LiveId" clId="{7A11E505-5E9D-4AF2-B6F8-94C1BB02E0BD}" dt="2024-11-28T19:33:21.718" v="65" actId="26606"/>
          <ac:spMkLst>
            <pc:docMk/>
            <pc:sldMk cId="2732226477" sldId="257"/>
            <ac:spMk id="27" creationId="{C045C0C4-7669-4737-991E-63C09046604C}"/>
          </ac:spMkLst>
        </pc:spChg>
        <pc:spChg chg="add del">
          <ac:chgData name="Marie Sauve" userId="b48401e182e6a6be" providerId="LiveId" clId="{7A11E505-5E9D-4AF2-B6F8-94C1BB02E0BD}" dt="2024-11-28T19:33:21.718" v="65" actId="26606"/>
          <ac:spMkLst>
            <pc:docMk/>
            <pc:sldMk cId="2732226477" sldId="257"/>
            <ac:spMk id="29" creationId="{EEB4C4C8-2791-4F2A-959B-39B090FCD35E}"/>
          </ac:spMkLst>
        </pc:spChg>
        <pc:spChg chg="add del">
          <ac:chgData name="Marie Sauve" userId="b48401e182e6a6be" providerId="LiveId" clId="{7A11E505-5E9D-4AF2-B6F8-94C1BB02E0BD}" dt="2024-11-28T19:33:21.701" v="64" actId="26606"/>
          <ac:spMkLst>
            <pc:docMk/>
            <pc:sldMk cId="2732226477" sldId="257"/>
            <ac:spMk id="50" creationId="{28886183-B877-47FD-987B-40E0C83601D9}"/>
          </ac:spMkLst>
        </pc:spChg>
        <pc:grpChg chg="add del">
          <ac:chgData name="Marie Sauve" userId="b48401e182e6a6be" providerId="LiveId" clId="{7A11E505-5E9D-4AF2-B6F8-94C1BB02E0BD}" dt="2024-11-28T19:33:19.219" v="62" actId="26606"/>
          <ac:grpSpMkLst>
            <pc:docMk/>
            <pc:sldMk cId="2732226477" sldId="257"/>
            <ac:grpSpMk id="38" creationId="{DF9FF027-4841-4185-B40C-1B9092DDA228}"/>
          </ac:grpSpMkLst>
        </pc:grpChg>
        <pc:grpChg chg="add del">
          <ac:chgData name="Marie Sauve" userId="b48401e182e6a6be" providerId="LiveId" clId="{7A11E505-5E9D-4AF2-B6F8-94C1BB02E0BD}" dt="2024-11-28T19:34:14.555" v="76" actId="26606"/>
          <ac:grpSpMkLst>
            <pc:docMk/>
            <pc:sldMk cId="2732226477" sldId="257"/>
            <ac:grpSpMk id="55" creationId="{308F338D-2837-4AFA-8ACB-49AEA32AD8E7}"/>
          </ac:grpSpMkLst>
        </pc:grpChg>
        <pc:grpChg chg="add del">
          <ac:chgData name="Marie Sauve" userId="b48401e182e6a6be" providerId="LiveId" clId="{7A11E505-5E9D-4AF2-B6F8-94C1BB02E0BD}" dt="2024-11-28T19:34:13.073" v="73" actId="26606"/>
          <ac:grpSpMkLst>
            <pc:docMk/>
            <pc:sldMk cId="2732226477" sldId="257"/>
            <ac:grpSpMk id="66" creationId="{308F338D-2837-4AFA-8ACB-49AEA32AD8E7}"/>
          </ac:grpSpMkLst>
        </pc:grpChg>
        <pc:grpChg chg="add del">
          <ac:chgData name="Marie Sauve" userId="b48401e182e6a6be" providerId="LiveId" clId="{7A11E505-5E9D-4AF2-B6F8-94C1BB02E0BD}" dt="2024-11-28T19:34:14.536" v="75" actId="26606"/>
          <ac:grpSpMkLst>
            <pc:docMk/>
            <pc:sldMk cId="2732226477" sldId="257"/>
            <ac:grpSpMk id="78" creationId="{DF9FF027-4841-4185-B40C-1B9092DDA228}"/>
          </ac:grpSpMkLst>
        </pc:grpChg>
        <pc:grpChg chg="add">
          <ac:chgData name="Marie Sauve" userId="b48401e182e6a6be" providerId="LiveId" clId="{7A11E505-5E9D-4AF2-B6F8-94C1BB02E0BD}" dt="2024-11-28T19:34:14.555" v="76" actId="26606"/>
          <ac:grpSpMkLst>
            <pc:docMk/>
            <pc:sldMk cId="2732226477" sldId="257"/>
            <ac:grpSpMk id="88" creationId="{308F338D-2837-4AFA-8ACB-49AEA32AD8E7}"/>
          </ac:grpSpMkLst>
        </pc:grpChg>
        <pc:picChg chg="add mod ord">
          <ac:chgData name="Marie Sauve" userId="b48401e182e6a6be" providerId="LiveId" clId="{7A11E505-5E9D-4AF2-B6F8-94C1BB02E0BD}" dt="2024-11-28T19:34:14.555" v="76" actId="26606"/>
          <ac:picMkLst>
            <pc:docMk/>
            <pc:sldMk cId="2732226477" sldId="257"/>
            <ac:picMk id="5" creationId="{ED2DDCFD-3F25-B661-4715-005E3E0F723C}"/>
          </ac:picMkLst>
        </pc:picChg>
        <pc:picChg chg="add mod ord">
          <ac:chgData name="Marie Sauve" userId="b48401e182e6a6be" providerId="LiveId" clId="{7A11E505-5E9D-4AF2-B6F8-94C1BB02E0BD}" dt="2024-11-28T19:34:14.555" v="76" actId="26606"/>
          <ac:picMkLst>
            <pc:docMk/>
            <pc:sldMk cId="2732226477" sldId="257"/>
            <ac:picMk id="7" creationId="{A4943226-2802-7EF6-2C30-9BE3A3A64F0C}"/>
          </ac:picMkLst>
        </pc:picChg>
        <pc:picChg chg="add del">
          <ac:chgData name="Marie Sauve" userId="b48401e182e6a6be" providerId="LiveId" clId="{7A11E505-5E9D-4AF2-B6F8-94C1BB02E0BD}" dt="2024-11-28T19:29:34.077" v="41" actId="26606"/>
          <ac:picMkLst>
            <pc:docMk/>
            <pc:sldMk cId="2732226477" sldId="257"/>
            <ac:picMk id="12" creationId="{292E7AF0-A589-43B3-A1DE-8807EC76976B}"/>
          </ac:picMkLst>
        </pc:picChg>
        <pc:picChg chg="add del">
          <ac:chgData name="Marie Sauve" userId="b48401e182e6a6be" providerId="LiveId" clId="{7A11E505-5E9D-4AF2-B6F8-94C1BB02E0BD}" dt="2024-11-28T19:33:21.718" v="65" actId="26606"/>
          <ac:picMkLst>
            <pc:docMk/>
            <pc:sldMk cId="2732226477" sldId="257"/>
            <ac:picMk id="23" creationId="{BFA55C39-2195-4764-B807-961337B08B43}"/>
          </ac:picMkLst>
        </pc:picChg>
        <pc:picChg chg="add del">
          <ac:chgData name="Marie Sauve" userId="b48401e182e6a6be" providerId="LiveId" clId="{7A11E505-5E9D-4AF2-B6F8-94C1BB02E0BD}" dt="2024-11-28T19:33:19.219" v="62" actId="26606"/>
          <ac:picMkLst>
            <pc:docMk/>
            <pc:sldMk cId="2732226477" sldId="257"/>
            <ac:picMk id="34" creationId="{3A57D501-5FFF-4476-8591-71A12A231ED1}"/>
          </ac:picMkLst>
        </pc:picChg>
        <pc:picChg chg="add del">
          <ac:chgData name="Marie Sauve" userId="b48401e182e6a6be" providerId="LiveId" clId="{7A11E505-5E9D-4AF2-B6F8-94C1BB02E0BD}" dt="2024-11-28T19:33:21.701" v="64" actId="26606"/>
          <ac:picMkLst>
            <pc:docMk/>
            <pc:sldMk cId="2732226477" sldId="257"/>
            <ac:picMk id="40" creationId="{F4BA4FB2-68EE-45F5-B50D-654C14C99900}"/>
          </ac:picMkLst>
        </pc:picChg>
        <pc:picChg chg="add del">
          <ac:chgData name="Marie Sauve" userId="b48401e182e6a6be" providerId="LiveId" clId="{7A11E505-5E9D-4AF2-B6F8-94C1BB02E0BD}" dt="2024-11-28T19:33:21.701" v="64" actId="26606"/>
          <ac:picMkLst>
            <pc:docMk/>
            <pc:sldMk cId="2732226477" sldId="257"/>
            <ac:picMk id="48" creationId="{6BAA51F4-64C5-4BB0-8C9A-B915243CE0A0}"/>
          </ac:picMkLst>
        </pc:picChg>
        <pc:picChg chg="add del">
          <ac:chgData name="Marie Sauve" userId="b48401e182e6a6be" providerId="LiveId" clId="{7A11E505-5E9D-4AF2-B6F8-94C1BB02E0BD}" dt="2024-11-28T19:34:14.555" v="76" actId="26606"/>
          <ac:picMkLst>
            <pc:docMk/>
            <pc:sldMk cId="2732226477" sldId="257"/>
            <ac:picMk id="53" creationId="{3A57D501-5FFF-4476-8591-71A12A231ED1}"/>
          </ac:picMkLst>
        </pc:picChg>
        <pc:picChg chg="add del">
          <ac:chgData name="Marie Sauve" userId="b48401e182e6a6be" providerId="LiveId" clId="{7A11E505-5E9D-4AF2-B6F8-94C1BB02E0BD}" dt="2024-11-28T19:34:13.073" v="73" actId="26606"/>
          <ac:picMkLst>
            <pc:docMk/>
            <pc:sldMk cId="2732226477" sldId="257"/>
            <ac:picMk id="62" creationId="{3A57D501-5FFF-4476-8591-71A12A231ED1}"/>
          </ac:picMkLst>
        </pc:picChg>
        <pc:picChg chg="add del">
          <ac:chgData name="Marie Sauve" userId="b48401e182e6a6be" providerId="LiveId" clId="{7A11E505-5E9D-4AF2-B6F8-94C1BB02E0BD}" dt="2024-11-28T19:34:14.536" v="75" actId="26606"/>
          <ac:picMkLst>
            <pc:docMk/>
            <pc:sldMk cId="2732226477" sldId="257"/>
            <ac:picMk id="76" creationId="{3A57D501-5FFF-4476-8591-71A12A231ED1}"/>
          </ac:picMkLst>
        </pc:picChg>
        <pc:picChg chg="add">
          <ac:chgData name="Marie Sauve" userId="b48401e182e6a6be" providerId="LiveId" clId="{7A11E505-5E9D-4AF2-B6F8-94C1BB02E0BD}" dt="2024-11-28T19:34:14.555" v="76" actId="26606"/>
          <ac:picMkLst>
            <pc:docMk/>
            <pc:sldMk cId="2732226477" sldId="257"/>
            <ac:picMk id="86" creationId="{3A57D501-5FFF-4476-8591-71A12A231ED1}"/>
          </ac:picMkLst>
        </pc:picChg>
        <pc:cxnChg chg="add del">
          <ac:chgData name="Marie Sauve" userId="b48401e182e6a6be" providerId="LiveId" clId="{7A11E505-5E9D-4AF2-B6F8-94C1BB02E0BD}" dt="2024-11-28T19:29:34.077" v="41" actId="26606"/>
          <ac:cxnSpMkLst>
            <pc:docMk/>
            <pc:sldMk cId="2732226477" sldId="257"/>
            <ac:cxnSpMk id="14" creationId="{29BCDD02-D5E3-4D30-8587-66036C8910BF}"/>
          </ac:cxnSpMkLst>
        </pc:cxnChg>
        <pc:cxnChg chg="add del">
          <ac:chgData name="Marie Sauve" userId="b48401e182e6a6be" providerId="LiveId" clId="{7A11E505-5E9D-4AF2-B6F8-94C1BB02E0BD}" dt="2024-11-28T19:33:21.718" v="65" actId="26606"/>
          <ac:cxnSpMkLst>
            <pc:docMk/>
            <pc:sldMk cId="2732226477" sldId="257"/>
            <ac:cxnSpMk id="25" creationId="{8F732385-2938-4FF0-8D84-CBB2C09BE6F2}"/>
          </ac:cxnSpMkLst>
        </pc:cxnChg>
        <pc:cxnChg chg="add del">
          <ac:chgData name="Marie Sauve" userId="b48401e182e6a6be" providerId="LiveId" clId="{7A11E505-5E9D-4AF2-B6F8-94C1BB02E0BD}" dt="2024-11-28T19:33:19.219" v="62" actId="26606"/>
          <ac:cxnSpMkLst>
            <pc:docMk/>
            <pc:sldMk cId="2732226477" sldId="257"/>
            <ac:cxnSpMk id="36" creationId="{CB56BAC0-3F60-41AC-87DE-BEA539ACD24A}"/>
          </ac:cxnSpMkLst>
        </pc:cxnChg>
        <pc:cxnChg chg="add del">
          <ac:chgData name="Marie Sauve" userId="b48401e182e6a6be" providerId="LiveId" clId="{7A11E505-5E9D-4AF2-B6F8-94C1BB02E0BD}" dt="2024-11-28T19:33:19.219" v="62" actId="26606"/>
          <ac:cxnSpMkLst>
            <pc:docMk/>
            <pc:sldMk cId="2732226477" sldId="257"/>
            <ac:cxnSpMk id="46" creationId="{EEA25FCD-C429-4AC5-AC4B-5F3F7634E159}"/>
          </ac:cxnSpMkLst>
        </pc:cxnChg>
        <pc:cxnChg chg="add del">
          <ac:chgData name="Marie Sauve" userId="b48401e182e6a6be" providerId="LiveId" clId="{7A11E505-5E9D-4AF2-B6F8-94C1BB02E0BD}" dt="2024-11-28T19:33:21.701" v="64" actId="26606"/>
          <ac:cxnSpMkLst>
            <pc:docMk/>
            <pc:sldMk cId="2732226477" sldId="257"/>
            <ac:cxnSpMk id="49" creationId="{8C32D14E-22B1-4D17-8A55-46BB5CE6EA1A}"/>
          </ac:cxnSpMkLst>
        </pc:cxnChg>
        <pc:cxnChg chg="add del">
          <ac:chgData name="Marie Sauve" userId="b48401e182e6a6be" providerId="LiveId" clId="{7A11E505-5E9D-4AF2-B6F8-94C1BB02E0BD}" dt="2024-11-28T19:33:21.701" v="64" actId="26606"/>
          <ac:cxnSpMkLst>
            <pc:docMk/>
            <pc:sldMk cId="2732226477" sldId="257"/>
            <ac:cxnSpMk id="51" creationId="{CB2F143B-F8BF-46E8-9439-832E514C666F}"/>
          </ac:cxnSpMkLst>
        </pc:cxnChg>
        <pc:cxnChg chg="add del">
          <ac:chgData name="Marie Sauve" userId="b48401e182e6a6be" providerId="LiveId" clId="{7A11E505-5E9D-4AF2-B6F8-94C1BB02E0BD}" dt="2024-11-28T19:34:14.555" v="76" actId="26606"/>
          <ac:cxnSpMkLst>
            <pc:docMk/>
            <pc:sldMk cId="2732226477" sldId="257"/>
            <ac:cxnSpMk id="54" creationId="{CB56BAC0-3F60-41AC-87DE-BEA539ACD24A}"/>
          </ac:cxnSpMkLst>
        </pc:cxnChg>
        <pc:cxnChg chg="add del">
          <ac:chgData name="Marie Sauve" userId="b48401e182e6a6be" providerId="LiveId" clId="{7A11E505-5E9D-4AF2-B6F8-94C1BB02E0BD}" dt="2024-11-28T19:34:14.555" v="76" actId="26606"/>
          <ac:cxnSpMkLst>
            <pc:docMk/>
            <pc:sldMk cId="2732226477" sldId="257"/>
            <ac:cxnSpMk id="57" creationId="{31B377EC-F0DA-45E0-98FB-EB97A59A6968}"/>
          </ac:cxnSpMkLst>
        </pc:cxnChg>
        <pc:cxnChg chg="add del">
          <ac:chgData name="Marie Sauve" userId="b48401e182e6a6be" providerId="LiveId" clId="{7A11E505-5E9D-4AF2-B6F8-94C1BB02E0BD}" dt="2024-11-28T19:34:13.073" v="73" actId="26606"/>
          <ac:cxnSpMkLst>
            <pc:docMk/>
            <pc:sldMk cId="2732226477" sldId="257"/>
            <ac:cxnSpMk id="64" creationId="{CB56BAC0-3F60-41AC-87DE-BEA539ACD24A}"/>
          </ac:cxnSpMkLst>
        </pc:cxnChg>
        <pc:cxnChg chg="add del">
          <ac:chgData name="Marie Sauve" userId="b48401e182e6a6be" providerId="LiveId" clId="{7A11E505-5E9D-4AF2-B6F8-94C1BB02E0BD}" dt="2024-11-28T19:34:13.073" v="73" actId="26606"/>
          <ac:cxnSpMkLst>
            <pc:docMk/>
            <pc:sldMk cId="2732226477" sldId="257"/>
            <ac:cxnSpMk id="74" creationId="{31B377EC-F0DA-45E0-98FB-EB97A59A6968}"/>
          </ac:cxnSpMkLst>
        </pc:cxnChg>
        <pc:cxnChg chg="add del">
          <ac:chgData name="Marie Sauve" userId="b48401e182e6a6be" providerId="LiveId" clId="{7A11E505-5E9D-4AF2-B6F8-94C1BB02E0BD}" dt="2024-11-28T19:34:14.536" v="75" actId="26606"/>
          <ac:cxnSpMkLst>
            <pc:docMk/>
            <pc:sldMk cId="2732226477" sldId="257"/>
            <ac:cxnSpMk id="77" creationId="{CB56BAC0-3F60-41AC-87DE-BEA539ACD24A}"/>
          </ac:cxnSpMkLst>
        </pc:cxnChg>
        <pc:cxnChg chg="add del">
          <ac:chgData name="Marie Sauve" userId="b48401e182e6a6be" providerId="LiveId" clId="{7A11E505-5E9D-4AF2-B6F8-94C1BB02E0BD}" dt="2024-11-28T19:34:14.536" v="75" actId="26606"/>
          <ac:cxnSpMkLst>
            <pc:docMk/>
            <pc:sldMk cId="2732226477" sldId="257"/>
            <ac:cxnSpMk id="84" creationId="{EEA25FCD-C429-4AC5-AC4B-5F3F7634E159}"/>
          </ac:cxnSpMkLst>
        </pc:cxnChg>
        <pc:cxnChg chg="add">
          <ac:chgData name="Marie Sauve" userId="b48401e182e6a6be" providerId="LiveId" clId="{7A11E505-5E9D-4AF2-B6F8-94C1BB02E0BD}" dt="2024-11-28T19:34:14.555" v="76" actId="26606"/>
          <ac:cxnSpMkLst>
            <pc:docMk/>
            <pc:sldMk cId="2732226477" sldId="257"/>
            <ac:cxnSpMk id="87" creationId="{CB56BAC0-3F60-41AC-87DE-BEA539ACD24A}"/>
          </ac:cxnSpMkLst>
        </pc:cxnChg>
        <pc:cxnChg chg="add">
          <ac:chgData name="Marie Sauve" userId="b48401e182e6a6be" providerId="LiveId" clId="{7A11E505-5E9D-4AF2-B6F8-94C1BB02E0BD}" dt="2024-11-28T19:34:14.555" v="76" actId="26606"/>
          <ac:cxnSpMkLst>
            <pc:docMk/>
            <pc:sldMk cId="2732226477" sldId="257"/>
            <ac:cxnSpMk id="89" creationId="{31B377EC-F0DA-45E0-98FB-EB97A59A6968}"/>
          </ac:cxnSpMkLst>
        </pc:cxnChg>
      </pc:sldChg>
      <pc:sldChg chg="addSp delSp modSp new mod setBg">
        <pc:chgData name="Marie Sauve" userId="b48401e182e6a6be" providerId="LiveId" clId="{7A11E505-5E9D-4AF2-B6F8-94C1BB02E0BD}" dt="2024-11-28T19:34:43.814" v="85" actId="26606"/>
        <pc:sldMkLst>
          <pc:docMk/>
          <pc:sldMk cId="3383546948" sldId="258"/>
        </pc:sldMkLst>
        <pc:spChg chg="add del">
          <ac:chgData name="Marie Sauve" userId="b48401e182e6a6be" providerId="LiveId" clId="{7A11E505-5E9D-4AF2-B6F8-94C1BB02E0BD}" dt="2024-11-28T19:34:43.809" v="84" actId="26606"/>
          <ac:spMkLst>
            <pc:docMk/>
            <pc:sldMk cId="3383546948" sldId="258"/>
            <ac:spMk id="12" creationId="{4F7B9026-36AD-42E4-B172-8D68F3A339B4}"/>
          </ac:spMkLst>
        </pc:spChg>
        <pc:spChg chg="add">
          <ac:chgData name="Marie Sauve" userId="b48401e182e6a6be" providerId="LiveId" clId="{7A11E505-5E9D-4AF2-B6F8-94C1BB02E0BD}" dt="2024-11-28T19:34:43.814" v="85" actId="26606"/>
          <ac:spMkLst>
            <pc:docMk/>
            <pc:sldMk cId="3383546948" sldId="258"/>
            <ac:spMk id="14" creationId="{F52A8B51-0A89-497B-B882-6658E029A3F9}"/>
          </ac:spMkLst>
        </pc:spChg>
        <pc:spChg chg="add">
          <ac:chgData name="Marie Sauve" userId="b48401e182e6a6be" providerId="LiveId" clId="{7A11E505-5E9D-4AF2-B6F8-94C1BB02E0BD}" dt="2024-11-28T19:34:43.814" v="85" actId="26606"/>
          <ac:spMkLst>
            <pc:docMk/>
            <pc:sldMk cId="3383546948" sldId="258"/>
            <ac:spMk id="15" creationId="{56827C3C-D52F-46CE-A441-3CD6A1A6A0A2}"/>
          </ac:spMkLst>
        </pc:spChg>
        <pc:spChg chg="add">
          <ac:chgData name="Marie Sauve" userId="b48401e182e6a6be" providerId="LiveId" clId="{7A11E505-5E9D-4AF2-B6F8-94C1BB02E0BD}" dt="2024-11-28T19:34:43.814" v="85" actId="26606"/>
          <ac:spMkLst>
            <pc:docMk/>
            <pc:sldMk cId="3383546948" sldId="258"/>
            <ac:spMk id="16" creationId="{EB1CEFBF-6F09-4052-862B-E219DA15757E}"/>
          </ac:spMkLst>
        </pc:spChg>
        <pc:spChg chg="add">
          <ac:chgData name="Marie Sauve" userId="b48401e182e6a6be" providerId="LiveId" clId="{7A11E505-5E9D-4AF2-B6F8-94C1BB02E0BD}" dt="2024-11-28T19:34:43.814" v="85" actId="26606"/>
          <ac:spMkLst>
            <pc:docMk/>
            <pc:sldMk cId="3383546948" sldId="258"/>
            <ac:spMk id="18" creationId="{BCB5D417-2A71-445D-B4C7-9E814D633D33}"/>
          </ac:spMkLst>
        </pc:spChg>
        <pc:picChg chg="add mod ord">
          <ac:chgData name="Marie Sauve" userId="b48401e182e6a6be" providerId="LiveId" clId="{7A11E505-5E9D-4AF2-B6F8-94C1BB02E0BD}" dt="2024-11-28T19:34:43.814" v="85" actId="26606"/>
          <ac:picMkLst>
            <pc:docMk/>
            <pc:sldMk cId="3383546948" sldId="258"/>
            <ac:picMk id="3" creationId="{A02E1D30-50A3-7947-37B7-B8F6422C40BA}"/>
          </ac:picMkLst>
        </pc:picChg>
        <pc:picChg chg="add mod">
          <ac:chgData name="Marie Sauve" userId="b48401e182e6a6be" providerId="LiveId" clId="{7A11E505-5E9D-4AF2-B6F8-94C1BB02E0BD}" dt="2024-11-28T19:34:43.814" v="85" actId="26606"/>
          <ac:picMkLst>
            <pc:docMk/>
            <pc:sldMk cId="3383546948" sldId="258"/>
            <ac:picMk id="5" creationId="{6DD05230-1735-1B28-D233-20E97EC5780C}"/>
          </ac:picMkLst>
        </pc:picChg>
        <pc:picChg chg="add mod">
          <ac:chgData name="Marie Sauve" userId="b48401e182e6a6be" providerId="LiveId" clId="{7A11E505-5E9D-4AF2-B6F8-94C1BB02E0BD}" dt="2024-11-28T19:34:43.814" v="85" actId="26606"/>
          <ac:picMkLst>
            <pc:docMk/>
            <pc:sldMk cId="3383546948" sldId="258"/>
            <ac:picMk id="7" creationId="{400E305A-09A8-4FC9-CA74-DBF0898AC5B1}"/>
          </ac:picMkLst>
        </pc:picChg>
      </pc:sldChg>
      <pc:sldChg chg="addSp delSp modSp new mod ord setBg">
        <pc:chgData name="Marie Sauve" userId="b48401e182e6a6be" providerId="LiveId" clId="{7A11E505-5E9D-4AF2-B6F8-94C1BB02E0BD}" dt="2024-11-28T19:40:50.832" v="155"/>
        <pc:sldMkLst>
          <pc:docMk/>
          <pc:sldMk cId="2805486958" sldId="259"/>
        </pc:sldMkLst>
        <pc:spChg chg="add del">
          <ac:chgData name="Marie Sauve" userId="b48401e182e6a6be" providerId="LiveId" clId="{7A11E505-5E9D-4AF2-B6F8-94C1BB02E0BD}" dt="2024-11-28T19:35:46.323" v="89" actId="26606"/>
          <ac:spMkLst>
            <pc:docMk/>
            <pc:sldMk cId="2805486958" sldId="259"/>
            <ac:spMk id="8" creationId="{544958B8-57B6-4B37-8A18-D54A32EC2D37}"/>
          </ac:spMkLst>
        </pc:spChg>
        <pc:spChg chg="add del">
          <ac:chgData name="Marie Sauve" userId="b48401e182e6a6be" providerId="LiveId" clId="{7A11E505-5E9D-4AF2-B6F8-94C1BB02E0BD}" dt="2024-11-28T19:35:46.323" v="89" actId="26606"/>
          <ac:spMkLst>
            <pc:docMk/>
            <pc:sldMk cId="2805486958" sldId="259"/>
            <ac:spMk id="10" creationId="{B7E4A740-3A69-42A5-8AC0-3905D518F419}"/>
          </ac:spMkLst>
        </pc:spChg>
        <pc:spChg chg="add del">
          <ac:chgData name="Marie Sauve" userId="b48401e182e6a6be" providerId="LiveId" clId="{7A11E505-5E9D-4AF2-B6F8-94C1BB02E0BD}" dt="2024-11-28T19:35:48.004" v="91" actId="26606"/>
          <ac:spMkLst>
            <pc:docMk/>
            <pc:sldMk cId="2805486958" sldId="259"/>
            <ac:spMk id="18" creationId="{F733538D-5433-42E7-AA08-DC5FDEDA47A7}"/>
          </ac:spMkLst>
        </pc:spChg>
        <pc:spChg chg="add del">
          <ac:chgData name="Marie Sauve" userId="b48401e182e6a6be" providerId="LiveId" clId="{7A11E505-5E9D-4AF2-B6F8-94C1BB02E0BD}" dt="2024-11-28T19:36:06.735" v="93" actId="26606"/>
          <ac:spMkLst>
            <pc:docMk/>
            <pc:sldMk cId="2805486958" sldId="259"/>
            <ac:spMk id="20" creationId="{23E3CED3-8830-45C9-8D6C-F4ECADD4F114}"/>
          </ac:spMkLst>
        </pc:spChg>
        <pc:spChg chg="add del">
          <ac:chgData name="Marie Sauve" userId="b48401e182e6a6be" providerId="LiveId" clId="{7A11E505-5E9D-4AF2-B6F8-94C1BB02E0BD}" dt="2024-11-28T19:36:06.735" v="93" actId="26606"/>
          <ac:spMkLst>
            <pc:docMk/>
            <pc:sldMk cId="2805486958" sldId="259"/>
            <ac:spMk id="21" creationId="{66F2D62A-C66C-42DF-8C05-99B0B1A8BED0}"/>
          </ac:spMkLst>
        </pc:spChg>
        <pc:spChg chg="add del">
          <ac:chgData name="Marie Sauve" userId="b48401e182e6a6be" providerId="LiveId" clId="{7A11E505-5E9D-4AF2-B6F8-94C1BB02E0BD}" dt="2024-11-28T19:36:27.382" v="99" actId="26606"/>
          <ac:spMkLst>
            <pc:docMk/>
            <pc:sldMk cId="2805486958" sldId="259"/>
            <ac:spMk id="23" creationId="{544958B8-57B6-4B37-8A18-D54A32EC2D37}"/>
          </ac:spMkLst>
        </pc:spChg>
        <pc:spChg chg="add del">
          <ac:chgData name="Marie Sauve" userId="b48401e182e6a6be" providerId="LiveId" clId="{7A11E505-5E9D-4AF2-B6F8-94C1BB02E0BD}" dt="2024-11-28T19:36:27.382" v="99" actId="26606"/>
          <ac:spMkLst>
            <pc:docMk/>
            <pc:sldMk cId="2805486958" sldId="259"/>
            <ac:spMk id="24" creationId="{B7E4A740-3A69-42A5-8AC0-3905D518F419}"/>
          </ac:spMkLst>
        </pc:spChg>
        <pc:grpChg chg="add del">
          <ac:chgData name="Marie Sauve" userId="b48401e182e6a6be" providerId="LiveId" clId="{7A11E505-5E9D-4AF2-B6F8-94C1BB02E0BD}" dt="2024-11-28T19:35:46.323" v="89" actId="26606"/>
          <ac:grpSpMkLst>
            <pc:docMk/>
            <pc:sldMk cId="2805486958" sldId="259"/>
            <ac:grpSpMk id="12" creationId="{8283C010-53D7-404B-9300-DB1BAE1EAE91}"/>
          </ac:grpSpMkLst>
        </pc:grpChg>
        <pc:grpChg chg="add del">
          <ac:chgData name="Marie Sauve" userId="b48401e182e6a6be" providerId="LiveId" clId="{7A11E505-5E9D-4AF2-B6F8-94C1BB02E0BD}" dt="2024-11-28T19:36:27.382" v="99" actId="26606"/>
          <ac:grpSpMkLst>
            <pc:docMk/>
            <pc:sldMk cId="2805486958" sldId="259"/>
            <ac:grpSpMk id="25" creationId="{8283C010-53D7-404B-9300-DB1BAE1EAE91}"/>
          </ac:grpSpMkLst>
        </pc:grpChg>
        <pc:picChg chg="add mod">
          <ac:chgData name="Marie Sauve" userId="b48401e182e6a6be" providerId="LiveId" clId="{7A11E505-5E9D-4AF2-B6F8-94C1BB02E0BD}" dt="2024-11-28T19:36:56.101" v="105" actId="14100"/>
          <ac:picMkLst>
            <pc:docMk/>
            <pc:sldMk cId="2805486958" sldId="259"/>
            <ac:picMk id="3" creationId="{75A0D6C9-04D4-13F4-5E3F-3FCEE95A0A4E}"/>
          </ac:picMkLst>
        </pc:picChg>
      </pc:sldChg>
      <pc:sldChg chg="addSp delSp modSp new mod">
        <pc:chgData name="Marie Sauve" userId="b48401e182e6a6be" providerId="LiveId" clId="{7A11E505-5E9D-4AF2-B6F8-94C1BB02E0BD}" dt="2024-11-28T20:01:36.395" v="234" actId="1076"/>
        <pc:sldMkLst>
          <pc:docMk/>
          <pc:sldMk cId="2523201612" sldId="260"/>
        </pc:sldMkLst>
        <pc:picChg chg="add del mod">
          <ac:chgData name="Marie Sauve" userId="b48401e182e6a6be" providerId="LiveId" clId="{7A11E505-5E9D-4AF2-B6F8-94C1BB02E0BD}" dt="2024-11-28T19:28:46.371" v="38" actId="21"/>
          <ac:picMkLst>
            <pc:docMk/>
            <pc:sldMk cId="2523201612" sldId="260"/>
            <ac:picMk id="3" creationId="{EF36C886-ACC9-9708-B277-B1020838342C}"/>
          </ac:picMkLst>
        </pc:picChg>
        <pc:picChg chg="add del mod">
          <ac:chgData name="Marie Sauve" userId="b48401e182e6a6be" providerId="LiveId" clId="{7A11E505-5E9D-4AF2-B6F8-94C1BB02E0BD}" dt="2024-11-28T19:50:22.424" v="191" actId="478"/>
          <ac:picMkLst>
            <pc:docMk/>
            <pc:sldMk cId="2523201612" sldId="260"/>
            <ac:picMk id="5" creationId="{2FD223DD-8ED3-F9CF-7A5D-1CDC98E73061}"/>
          </ac:picMkLst>
        </pc:picChg>
        <pc:picChg chg="add mod">
          <ac:chgData name="Marie Sauve" userId="b48401e182e6a6be" providerId="LiveId" clId="{7A11E505-5E9D-4AF2-B6F8-94C1BB02E0BD}" dt="2024-11-28T20:01:36.395" v="234" actId="1076"/>
          <ac:picMkLst>
            <pc:docMk/>
            <pc:sldMk cId="2523201612" sldId="260"/>
            <ac:picMk id="7" creationId="{19B0CD67-D9B2-3A16-ED6A-38785CB51AA6}"/>
          </ac:picMkLst>
        </pc:picChg>
      </pc:sldChg>
      <pc:sldChg chg="addSp delSp modSp new mod setBg">
        <pc:chgData name="Marie Sauve" userId="b48401e182e6a6be" providerId="LiveId" clId="{7A11E505-5E9D-4AF2-B6F8-94C1BB02E0BD}" dt="2024-11-28T19:38:21.747" v="132" actId="26606"/>
        <pc:sldMkLst>
          <pc:docMk/>
          <pc:sldMk cId="268783482" sldId="261"/>
        </pc:sldMkLst>
        <pc:spChg chg="mod">
          <ac:chgData name="Marie Sauve" userId="b48401e182e6a6be" providerId="LiveId" clId="{7A11E505-5E9D-4AF2-B6F8-94C1BB02E0BD}" dt="2024-11-28T19:38:21.747" v="132" actId="26606"/>
          <ac:spMkLst>
            <pc:docMk/>
            <pc:sldMk cId="268783482" sldId="261"/>
            <ac:spMk id="2" creationId="{2C842C0D-9C7F-76D2-ECEC-238527A2741A}"/>
          </ac:spMkLst>
        </pc:spChg>
        <pc:spChg chg="add del">
          <ac:chgData name="Marie Sauve" userId="b48401e182e6a6be" providerId="LiveId" clId="{7A11E505-5E9D-4AF2-B6F8-94C1BB02E0BD}" dt="2024-11-28T19:38:21.747" v="132" actId="26606"/>
          <ac:spMkLst>
            <pc:docMk/>
            <pc:sldMk cId="268783482" sldId="261"/>
            <ac:spMk id="15" creationId="{15572A79-1801-44EB-BDC2-BAEE6B473DE8}"/>
          </ac:spMkLst>
        </pc:spChg>
        <pc:spChg chg="add">
          <ac:chgData name="Marie Sauve" userId="b48401e182e6a6be" providerId="LiveId" clId="{7A11E505-5E9D-4AF2-B6F8-94C1BB02E0BD}" dt="2024-11-28T19:38:21.747" v="132" actId="26606"/>
          <ac:spMkLst>
            <pc:docMk/>
            <pc:sldMk cId="268783482" sldId="261"/>
            <ac:spMk id="30" creationId="{748DC4E3-BD1E-4A0A-9895-F5480EF25B28}"/>
          </ac:spMkLst>
        </pc:spChg>
        <pc:picChg chg="add mod">
          <ac:chgData name="Marie Sauve" userId="b48401e182e6a6be" providerId="LiveId" clId="{7A11E505-5E9D-4AF2-B6F8-94C1BB02E0BD}" dt="2024-11-28T19:38:21.747" v="132" actId="26606"/>
          <ac:picMkLst>
            <pc:docMk/>
            <pc:sldMk cId="268783482" sldId="261"/>
            <ac:picMk id="4" creationId="{50B3E98C-AE7E-FCEE-D9EA-43C7DCDAE3D4}"/>
          </ac:picMkLst>
        </pc:picChg>
        <pc:picChg chg="add del">
          <ac:chgData name="Marie Sauve" userId="b48401e182e6a6be" providerId="LiveId" clId="{7A11E505-5E9D-4AF2-B6F8-94C1BB02E0BD}" dt="2024-11-28T19:38:21.747" v="132" actId="26606"/>
          <ac:picMkLst>
            <pc:docMk/>
            <pc:sldMk cId="268783482" sldId="261"/>
            <ac:picMk id="9" creationId="{640BAB49-521A-4847-8CD2-806C48DFA9A3}"/>
          </ac:picMkLst>
        </pc:picChg>
        <pc:picChg chg="add del">
          <ac:chgData name="Marie Sauve" userId="b48401e182e6a6be" providerId="LiveId" clId="{7A11E505-5E9D-4AF2-B6F8-94C1BB02E0BD}" dt="2024-11-28T19:38:21.747" v="132" actId="26606"/>
          <ac:picMkLst>
            <pc:docMk/>
            <pc:sldMk cId="268783482" sldId="261"/>
            <ac:picMk id="13" creationId="{6441B39E-9CEC-491F-9A5D-487DED644F38}"/>
          </ac:picMkLst>
        </pc:picChg>
        <pc:picChg chg="add">
          <ac:chgData name="Marie Sauve" userId="b48401e182e6a6be" providerId="LiveId" clId="{7A11E505-5E9D-4AF2-B6F8-94C1BB02E0BD}" dt="2024-11-28T19:38:21.747" v="132" actId="26606"/>
          <ac:picMkLst>
            <pc:docMk/>
            <pc:sldMk cId="268783482" sldId="261"/>
            <ac:picMk id="22" creationId="{640BAB49-521A-4847-8CD2-806C48DFA9A3}"/>
          </ac:picMkLst>
        </pc:picChg>
        <pc:picChg chg="add">
          <ac:chgData name="Marie Sauve" userId="b48401e182e6a6be" providerId="LiveId" clId="{7A11E505-5E9D-4AF2-B6F8-94C1BB02E0BD}" dt="2024-11-28T19:38:21.747" v="132" actId="26606"/>
          <ac:picMkLst>
            <pc:docMk/>
            <pc:sldMk cId="268783482" sldId="261"/>
            <ac:picMk id="26" creationId="{12F33585-2BC7-4C49-96E9-335DCC74A557}"/>
          </ac:picMkLst>
        </pc:picChg>
        <pc:cxnChg chg="add del">
          <ac:chgData name="Marie Sauve" userId="b48401e182e6a6be" providerId="LiveId" clId="{7A11E505-5E9D-4AF2-B6F8-94C1BB02E0BD}" dt="2024-11-28T19:38:21.747" v="132" actId="26606"/>
          <ac:cxnSpMkLst>
            <pc:docMk/>
            <pc:sldMk cId="268783482" sldId="261"/>
            <ac:cxnSpMk id="11" creationId="{B98F1179-1183-4919-9064-D6B26021842A}"/>
          </ac:cxnSpMkLst>
        </pc:cxnChg>
        <pc:cxnChg chg="add del">
          <ac:chgData name="Marie Sauve" userId="b48401e182e6a6be" providerId="LiveId" clId="{7A11E505-5E9D-4AF2-B6F8-94C1BB02E0BD}" dt="2024-11-28T19:38:21.747" v="132" actId="26606"/>
          <ac:cxnSpMkLst>
            <pc:docMk/>
            <pc:sldMk cId="268783482" sldId="261"/>
            <ac:cxnSpMk id="17" creationId="{7FD37111-10AC-4926-81AC-9AD3968FD1C0}"/>
          </ac:cxnSpMkLst>
        </pc:cxnChg>
        <pc:cxnChg chg="add">
          <ac:chgData name="Marie Sauve" userId="b48401e182e6a6be" providerId="LiveId" clId="{7A11E505-5E9D-4AF2-B6F8-94C1BB02E0BD}" dt="2024-11-28T19:38:21.747" v="132" actId="26606"/>
          <ac:cxnSpMkLst>
            <pc:docMk/>
            <pc:sldMk cId="268783482" sldId="261"/>
            <ac:cxnSpMk id="24" creationId="{B98F1179-1183-4919-9064-D6B26021842A}"/>
          </ac:cxnSpMkLst>
        </pc:cxnChg>
        <pc:cxnChg chg="add">
          <ac:chgData name="Marie Sauve" userId="b48401e182e6a6be" providerId="LiveId" clId="{7A11E505-5E9D-4AF2-B6F8-94C1BB02E0BD}" dt="2024-11-28T19:38:21.747" v="132" actId="26606"/>
          <ac:cxnSpMkLst>
            <pc:docMk/>
            <pc:sldMk cId="268783482" sldId="261"/>
            <ac:cxnSpMk id="28" creationId="{E148108F-92E9-42F2-A4D6-EF6F5C4F57D5}"/>
          </ac:cxnSpMkLst>
        </pc:cxnChg>
      </pc:sldChg>
      <pc:sldChg chg="addSp modSp new mod">
        <pc:chgData name="Marie Sauve" userId="b48401e182e6a6be" providerId="LiveId" clId="{7A11E505-5E9D-4AF2-B6F8-94C1BB02E0BD}" dt="2024-11-28T19:40:21.320" v="151" actId="1076"/>
        <pc:sldMkLst>
          <pc:docMk/>
          <pc:sldMk cId="233398591" sldId="262"/>
        </pc:sldMkLst>
        <pc:picChg chg="add mod">
          <ac:chgData name="Marie Sauve" userId="b48401e182e6a6be" providerId="LiveId" clId="{7A11E505-5E9D-4AF2-B6F8-94C1BB02E0BD}" dt="2024-11-28T19:40:21.320" v="151" actId="1076"/>
          <ac:picMkLst>
            <pc:docMk/>
            <pc:sldMk cId="233398591" sldId="262"/>
            <ac:picMk id="3" creationId="{1EE2EEAB-A6A9-203F-79AD-D45C6B0E3B50}"/>
          </ac:picMkLst>
        </pc:picChg>
        <pc:picChg chg="add mod">
          <ac:chgData name="Marie Sauve" userId="b48401e182e6a6be" providerId="LiveId" clId="{7A11E505-5E9D-4AF2-B6F8-94C1BB02E0BD}" dt="2024-11-28T19:40:17.326" v="150" actId="1076"/>
          <ac:picMkLst>
            <pc:docMk/>
            <pc:sldMk cId="233398591" sldId="262"/>
            <ac:picMk id="5" creationId="{485D8BED-AC74-5EF4-18BA-8C0FC23AB6AD}"/>
          </ac:picMkLst>
        </pc:picChg>
      </pc:sldChg>
      <pc:sldChg chg="addSp delSp modSp new mod ord">
        <pc:chgData name="Marie Sauve" userId="b48401e182e6a6be" providerId="LiveId" clId="{7A11E505-5E9D-4AF2-B6F8-94C1BB02E0BD}" dt="2024-11-28T20:10:32.010" v="384" actId="14100"/>
        <pc:sldMkLst>
          <pc:docMk/>
          <pc:sldMk cId="861054455" sldId="263"/>
        </pc:sldMkLst>
        <pc:picChg chg="add del mod">
          <ac:chgData name="Marie Sauve" userId="b48401e182e6a6be" providerId="LiveId" clId="{7A11E505-5E9D-4AF2-B6F8-94C1BB02E0BD}" dt="2024-11-28T20:10:12.853" v="378" actId="478"/>
          <ac:picMkLst>
            <pc:docMk/>
            <pc:sldMk cId="861054455" sldId="263"/>
            <ac:picMk id="3" creationId="{A6B6BF3B-CA7F-B17A-6CDC-1E88C7ACDA31}"/>
          </ac:picMkLst>
        </pc:picChg>
        <pc:picChg chg="add mod">
          <ac:chgData name="Marie Sauve" userId="b48401e182e6a6be" providerId="LiveId" clId="{7A11E505-5E9D-4AF2-B6F8-94C1BB02E0BD}" dt="2024-11-28T20:10:29.508" v="383" actId="14100"/>
          <ac:picMkLst>
            <pc:docMk/>
            <pc:sldMk cId="861054455" sldId="263"/>
            <ac:picMk id="5" creationId="{BD4B1AAF-A6AA-2426-153E-20A57D614CF6}"/>
          </ac:picMkLst>
        </pc:picChg>
        <pc:picChg chg="add mod">
          <ac:chgData name="Marie Sauve" userId="b48401e182e6a6be" providerId="LiveId" clId="{7A11E505-5E9D-4AF2-B6F8-94C1BB02E0BD}" dt="2024-11-28T20:10:32.010" v="384" actId="14100"/>
          <ac:picMkLst>
            <pc:docMk/>
            <pc:sldMk cId="861054455" sldId="263"/>
            <ac:picMk id="7" creationId="{C16EBDC0-10B5-2198-04C9-94117ECCBBEA}"/>
          </ac:picMkLst>
        </pc:picChg>
      </pc:sldChg>
      <pc:sldChg chg="addSp delSp modSp new mod setBg">
        <pc:chgData name="Marie Sauve" userId="b48401e182e6a6be" providerId="LiveId" clId="{7A11E505-5E9D-4AF2-B6F8-94C1BB02E0BD}" dt="2024-11-28T21:06:21.841" v="456" actId="1076"/>
        <pc:sldMkLst>
          <pc:docMk/>
          <pc:sldMk cId="564015271" sldId="264"/>
        </pc:sldMkLst>
        <pc:spChg chg="add del">
          <ac:chgData name="Marie Sauve" userId="b48401e182e6a6be" providerId="LiveId" clId="{7A11E505-5E9D-4AF2-B6F8-94C1BB02E0BD}" dt="2024-11-28T20:05:11.682" v="307" actId="26606"/>
          <ac:spMkLst>
            <pc:docMk/>
            <pc:sldMk cId="564015271" sldId="264"/>
            <ac:spMk id="8" creationId="{544958B8-57B6-4B37-8A18-D54A32EC2D37}"/>
          </ac:spMkLst>
        </pc:spChg>
        <pc:spChg chg="add del">
          <ac:chgData name="Marie Sauve" userId="b48401e182e6a6be" providerId="LiveId" clId="{7A11E505-5E9D-4AF2-B6F8-94C1BB02E0BD}" dt="2024-11-28T20:05:11.682" v="307" actId="26606"/>
          <ac:spMkLst>
            <pc:docMk/>
            <pc:sldMk cId="564015271" sldId="264"/>
            <ac:spMk id="10" creationId="{B7E4A740-3A69-42A5-8AC0-3905D518F419}"/>
          </ac:spMkLst>
        </pc:spChg>
        <pc:spChg chg="add del">
          <ac:chgData name="Marie Sauve" userId="b48401e182e6a6be" providerId="LiveId" clId="{7A11E505-5E9D-4AF2-B6F8-94C1BB02E0BD}" dt="2024-11-28T20:05:20.238" v="309" actId="26606"/>
          <ac:spMkLst>
            <pc:docMk/>
            <pc:sldMk cId="564015271" sldId="264"/>
            <ac:spMk id="18" creationId="{23E3CED3-8830-45C9-8D6C-F4ECADD4F114}"/>
          </ac:spMkLst>
        </pc:spChg>
        <pc:spChg chg="add del">
          <ac:chgData name="Marie Sauve" userId="b48401e182e6a6be" providerId="LiveId" clId="{7A11E505-5E9D-4AF2-B6F8-94C1BB02E0BD}" dt="2024-11-28T20:05:20.238" v="309" actId="26606"/>
          <ac:spMkLst>
            <pc:docMk/>
            <pc:sldMk cId="564015271" sldId="264"/>
            <ac:spMk id="19" creationId="{66F2D62A-C66C-42DF-8C05-99B0B1A8BED0}"/>
          </ac:spMkLst>
        </pc:spChg>
        <pc:spChg chg="add del">
          <ac:chgData name="Marie Sauve" userId="b48401e182e6a6be" providerId="LiveId" clId="{7A11E505-5E9D-4AF2-B6F8-94C1BB02E0BD}" dt="2024-11-28T20:05:22.388" v="311" actId="26606"/>
          <ac:spMkLst>
            <pc:docMk/>
            <pc:sldMk cId="564015271" sldId="264"/>
            <ac:spMk id="21" creationId="{DC1875E5-3E3D-49D0-A84D-62C1DE8DE71B}"/>
          </ac:spMkLst>
        </pc:spChg>
        <pc:spChg chg="add del">
          <ac:chgData name="Marie Sauve" userId="b48401e182e6a6be" providerId="LiveId" clId="{7A11E505-5E9D-4AF2-B6F8-94C1BB02E0BD}" dt="2024-11-28T20:05:22.388" v="311" actId="26606"/>
          <ac:spMkLst>
            <pc:docMk/>
            <pc:sldMk cId="564015271" sldId="264"/>
            <ac:spMk id="22" creationId="{72E3803C-85E6-4CB3-8361-219B2398D9F3}"/>
          </ac:spMkLst>
        </pc:spChg>
        <pc:spChg chg="add">
          <ac:chgData name="Marie Sauve" userId="b48401e182e6a6be" providerId="LiveId" clId="{7A11E505-5E9D-4AF2-B6F8-94C1BB02E0BD}" dt="2024-11-28T20:05:22.391" v="312" actId="26606"/>
          <ac:spMkLst>
            <pc:docMk/>
            <pc:sldMk cId="564015271" sldId="264"/>
            <ac:spMk id="24" creationId="{38181A50-C8BE-4392-983D-C06579080585}"/>
          </ac:spMkLst>
        </pc:spChg>
        <pc:grpChg chg="add del">
          <ac:chgData name="Marie Sauve" userId="b48401e182e6a6be" providerId="LiveId" clId="{7A11E505-5E9D-4AF2-B6F8-94C1BB02E0BD}" dt="2024-11-28T20:05:11.682" v="307" actId="26606"/>
          <ac:grpSpMkLst>
            <pc:docMk/>
            <pc:sldMk cId="564015271" sldId="264"/>
            <ac:grpSpMk id="12" creationId="{8283C010-53D7-404B-9300-DB1BAE1EAE91}"/>
          </ac:grpSpMkLst>
        </pc:grpChg>
        <pc:picChg chg="add mod">
          <ac:chgData name="Marie Sauve" userId="b48401e182e6a6be" providerId="LiveId" clId="{7A11E505-5E9D-4AF2-B6F8-94C1BB02E0BD}" dt="2024-11-28T21:06:21.841" v="456" actId="1076"/>
          <ac:picMkLst>
            <pc:docMk/>
            <pc:sldMk cId="564015271" sldId="264"/>
            <ac:picMk id="3" creationId="{DA4259A8-7963-3B0F-96B8-C5D42C46EC00}"/>
          </ac:picMkLst>
        </pc:picChg>
      </pc:sldChg>
      <pc:sldChg chg="addSp delSp modSp new mod ord setBg">
        <pc:chgData name="Marie Sauve" userId="b48401e182e6a6be" providerId="LiveId" clId="{7A11E505-5E9D-4AF2-B6F8-94C1BB02E0BD}" dt="2024-11-28T20:01:18.199" v="230"/>
        <pc:sldMkLst>
          <pc:docMk/>
          <pc:sldMk cId="784156897" sldId="265"/>
        </pc:sldMkLst>
        <pc:spChg chg="add del">
          <ac:chgData name="Marie Sauve" userId="b48401e182e6a6be" providerId="LiveId" clId="{7A11E505-5E9D-4AF2-B6F8-94C1BB02E0BD}" dt="2024-11-28T20:01:06.474" v="225" actId="26606"/>
          <ac:spMkLst>
            <pc:docMk/>
            <pc:sldMk cId="784156897" sldId="265"/>
            <ac:spMk id="10" creationId="{755796EE-5046-41EA-820C-D40096A7315C}"/>
          </ac:spMkLst>
        </pc:spChg>
        <pc:spChg chg="add del">
          <ac:chgData name="Marie Sauve" userId="b48401e182e6a6be" providerId="LiveId" clId="{7A11E505-5E9D-4AF2-B6F8-94C1BB02E0BD}" dt="2024-11-28T20:01:06.474" v="225" actId="26606"/>
          <ac:spMkLst>
            <pc:docMk/>
            <pc:sldMk cId="784156897" sldId="265"/>
            <ac:spMk id="12" creationId="{9502BFEE-C3E2-417C-9D63-9D2671E5C3E1}"/>
          </ac:spMkLst>
        </pc:spChg>
        <pc:spChg chg="add del">
          <ac:chgData name="Marie Sauve" userId="b48401e182e6a6be" providerId="LiveId" clId="{7A11E505-5E9D-4AF2-B6F8-94C1BB02E0BD}" dt="2024-11-28T20:01:10.571" v="227" actId="26606"/>
          <ac:spMkLst>
            <pc:docMk/>
            <pc:sldMk cId="784156897" sldId="265"/>
            <ac:spMk id="19" creationId="{F6CD8886-7B74-4D12-B872-08E67C6C37E1}"/>
          </ac:spMkLst>
        </pc:spChg>
        <pc:spChg chg="add">
          <ac:chgData name="Marie Sauve" userId="b48401e182e6a6be" providerId="LiveId" clId="{7A11E505-5E9D-4AF2-B6F8-94C1BB02E0BD}" dt="2024-11-28T20:01:10.595" v="228" actId="26606"/>
          <ac:spMkLst>
            <pc:docMk/>
            <pc:sldMk cId="784156897" sldId="265"/>
            <ac:spMk id="22" creationId="{AC5143D4-E842-4E76-98C7-42518DB650FE}"/>
          </ac:spMkLst>
        </pc:spChg>
        <pc:spChg chg="add">
          <ac:chgData name="Marie Sauve" userId="b48401e182e6a6be" providerId="LiveId" clId="{7A11E505-5E9D-4AF2-B6F8-94C1BB02E0BD}" dt="2024-11-28T20:01:10.595" v="228" actId="26606"/>
          <ac:spMkLst>
            <pc:docMk/>
            <pc:sldMk cId="784156897" sldId="265"/>
            <ac:spMk id="23" creationId="{5177F5E2-DC0B-4476-8ABD-1B8BA1F5748D}"/>
          </ac:spMkLst>
        </pc:spChg>
        <pc:spChg chg="add">
          <ac:chgData name="Marie Sauve" userId="b48401e182e6a6be" providerId="LiveId" clId="{7A11E505-5E9D-4AF2-B6F8-94C1BB02E0BD}" dt="2024-11-28T20:01:10.595" v="228" actId="26606"/>
          <ac:spMkLst>
            <pc:docMk/>
            <pc:sldMk cId="784156897" sldId="265"/>
            <ac:spMk id="24" creationId="{13D82955-585A-4084-8A5A-1D960C4ADC5C}"/>
          </ac:spMkLst>
        </pc:spChg>
        <pc:grpChg chg="add del">
          <ac:chgData name="Marie Sauve" userId="b48401e182e6a6be" providerId="LiveId" clId="{7A11E505-5E9D-4AF2-B6F8-94C1BB02E0BD}" dt="2024-11-28T20:01:10.571" v="227" actId="26606"/>
          <ac:grpSpMkLst>
            <pc:docMk/>
            <pc:sldMk cId="784156897" sldId="265"/>
            <ac:grpSpMk id="14" creationId="{5B5A2449-B51C-4D3A-A926-4CBFF017196F}"/>
          </ac:grpSpMkLst>
        </pc:grpChg>
        <pc:grpChg chg="add">
          <ac:chgData name="Marie Sauve" userId="b48401e182e6a6be" providerId="LiveId" clId="{7A11E505-5E9D-4AF2-B6F8-94C1BB02E0BD}" dt="2024-11-28T20:01:10.595" v="228" actId="26606"/>
          <ac:grpSpMkLst>
            <pc:docMk/>
            <pc:sldMk cId="784156897" sldId="265"/>
            <ac:grpSpMk id="16" creationId="{7FD356DC-FB22-46EC-B214-6858EB877C7C}"/>
          </ac:grpSpMkLst>
        </pc:grpChg>
        <pc:picChg chg="add mod ord">
          <ac:chgData name="Marie Sauve" userId="b48401e182e6a6be" providerId="LiveId" clId="{7A11E505-5E9D-4AF2-B6F8-94C1BB02E0BD}" dt="2024-11-28T20:01:10.595" v="228" actId="26606"/>
          <ac:picMkLst>
            <pc:docMk/>
            <pc:sldMk cId="784156897" sldId="265"/>
            <ac:picMk id="3" creationId="{FE744102-7725-800C-118D-BB306540BEB7}"/>
          </ac:picMkLst>
        </pc:picChg>
        <pc:picChg chg="add mod">
          <ac:chgData name="Marie Sauve" userId="b48401e182e6a6be" providerId="LiveId" clId="{7A11E505-5E9D-4AF2-B6F8-94C1BB02E0BD}" dt="2024-11-28T20:01:10.595" v="228" actId="26606"/>
          <ac:picMkLst>
            <pc:docMk/>
            <pc:sldMk cId="784156897" sldId="265"/>
            <ac:picMk id="5" creationId="{279A3F01-EDC6-61CC-E037-389D0B7F8BE3}"/>
          </ac:picMkLst>
        </pc:picChg>
        <pc:picChg chg="add del">
          <ac:chgData name="Marie Sauve" userId="b48401e182e6a6be" providerId="LiveId" clId="{7A11E505-5E9D-4AF2-B6F8-94C1BB02E0BD}" dt="2024-11-28T20:01:10.571" v="227" actId="26606"/>
          <ac:picMkLst>
            <pc:docMk/>
            <pc:sldMk cId="784156897" sldId="265"/>
            <ac:picMk id="20" creationId="{133B9362-D18F-4134-8820-B9040E373AA5}"/>
          </ac:picMkLst>
        </pc:picChg>
      </pc:sldChg>
      <pc:sldChg chg="addSp delSp modSp new mod setBg">
        <pc:chgData name="Marie Sauve" userId="b48401e182e6a6be" providerId="LiveId" clId="{7A11E505-5E9D-4AF2-B6F8-94C1BB02E0BD}" dt="2024-11-28T20:02:25.599" v="249" actId="26606"/>
        <pc:sldMkLst>
          <pc:docMk/>
          <pc:sldMk cId="4142476182" sldId="266"/>
        </pc:sldMkLst>
        <pc:spChg chg="add del">
          <ac:chgData name="Marie Sauve" userId="b48401e182e6a6be" providerId="LiveId" clId="{7A11E505-5E9D-4AF2-B6F8-94C1BB02E0BD}" dt="2024-11-28T20:02:03.265" v="242" actId="26606"/>
          <ac:spMkLst>
            <pc:docMk/>
            <pc:sldMk cId="4142476182" sldId="266"/>
            <ac:spMk id="10" creationId="{19551823-D060-496F-8D15-1072997F64D3}"/>
          </ac:spMkLst>
        </pc:spChg>
        <pc:spChg chg="add del">
          <ac:chgData name="Marie Sauve" userId="b48401e182e6a6be" providerId="LiveId" clId="{7A11E505-5E9D-4AF2-B6F8-94C1BB02E0BD}" dt="2024-11-28T20:02:03.265" v="242" actId="26606"/>
          <ac:spMkLst>
            <pc:docMk/>
            <pc:sldMk cId="4142476182" sldId="266"/>
            <ac:spMk id="12" creationId="{D01BDC95-9380-4966-9241-C0F3F62B38ED}"/>
          </ac:spMkLst>
        </pc:spChg>
        <pc:spChg chg="add del">
          <ac:chgData name="Marie Sauve" userId="b48401e182e6a6be" providerId="LiveId" clId="{7A11E505-5E9D-4AF2-B6F8-94C1BB02E0BD}" dt="2024-11-28T20:02:03.265" v="242" actId="26606"/>
          <ac:spMkLst>
            <pc:docMk/>
            <pc:sldMk cId="4142476182" sldId="266"/>
            <ac:spMk id="14" creationId="{FD555BD6-C89B-4F2E-8FC8-21AF24E95AEF}"/>
          </ac:spMkLst>
        </pc:spChg>
        <pc:spChg chg="add del">
          <ac:chgData name="Marie Sauve" userId="b48401e182e6a6be" providerId="LiveId" clId="{7A11E505-5E9D-4AF2-B6F8-94C1BB02E0BD}" dt="2024-11-28T20:02:09.482" v="244" actId="26606"/>
          <ac:spMkLst>
            <pc:docMk/>
            <pc:sldMk cId="4142476182" sldId="266"/>
            <ac:spMk id="22" creationId="{AC5143D4-E842-4E76-98C7-42518DB650FE}"/>
          </ac:spMkLst>
        </pc:spChg>
        <pc:spChg chg="add del">
          <ac:chgData name="Marie Sauve" userId="b48401e182e6a6be" providerId="LiveId" clId="{7A11E505-5E9D-4AF2-B6F8-94C1BB02E0BD}" dt="2024-11-28T20:02:09.482" v="244" actId="26606"/>
          <ac:spMkLst>
            <pc:docMk/>
            <pc:sldMk cId="4142476182" sldId="266"/>
            <ac:spMk id="23" creationId="{5177F5E2-DC0B-4476-8ABD-1B8BA1F5748D}"/>
          </ac:spMkLst>
        </pc:spChg>
        <pc:spChg chg="add del">
          <ac:chgData name="Marie Sauve" userId="b48401e182e6a6be" providerId="LiveId" clId="{7A11E505-5E9D-4AF2-B6F8-94C1BB02E0BD}" dt="2024-11-28T20:02:09.482" v="244" actId="26606"/>
          <ac:spMkLst>
            <pc:docMk/>
            <pc:sldMk cId="4142476182" sldId="266"/>
            <ac:spMk id="24" creationId="{13D82955-585A-4084-8A5A-1D960C4ADC5C}"/>
          </ac:spMkLst>
        </pc:spChg>
        <pc:spChg chg="add del">
          <ac:chgData name="Marie Sauve" userId="b48401e182e6a6be" providerId="LiveId" clId="{7A11E505-5E9D-4AF2-B6F8-94C1BB02E0BD}" dt="2024-11-28T20:02:18.148" v="246" actId="26606"/>
          <ac:spMkLst>
            <pc:docMk/>
            <pc:sldMk cId="4142476182" sldId="266"/>
            <ac:spMk id="29" creationId="{19551823-D060-496F-8D15-1072997F64D3}"/>
          </ac:spMkLst>
        </pc:spChg>
        <pc:spChg chg="add del">
          <ac:chgData name="Marie Sauve" userId="b48401e182e6a6be" providerId="LiveId" clId="{7A11E505-5E9D-4AF2-B6F8-94C1BB02E0BD}" dt="2024-11-28T20:02:18.148" v="246" actId="26606"/>
          <ac:spMkLst>
            <pc:docMk/>
            <pc:sldMk cId="4142476182" sldId="266"/>
            <ac:spMk id="30" creationId="{D01BDC95-9380-4966-9241-C0F3F62B38ED}"/>
          </ac:spMkLst>
        </pc:spChg>
        <pc:spChg chg="add del">
          <ac:chgData name="Marie Sauve" userId="b48401e182e6a6be" providerId="LiveId" clId="{7A11E505-5E9D-4AF2-B6F8-94C1BB02E0BD}" dt="2024-11-28T20:02:18.148" v="246" actId="26606"/>
          <ac:spMkLst>
            <pc:docMk/>
            <pc:sldMk cId="4142476182" sldId="266"/>
            <ac:spMk id="31" creationId="{FD555BD6-C89B-4F2E-8FC8-21AF24E95AEF}"/>
          </ac:spMkLst>
        </pc:spChg>
        <pc:spChg chg="add del">
          <ac:chgData name="Marie Sauve" userId="b48401e182e6a6be" providerId="LiveId" clId="{7A11E505-5E9D-4AF2-B6F8-94C1BB02E0BD}" dt="2024-11-28T20:02:25.579" v="248" actId="26606"/>
          <ac:spMkLst>
            <pc:docMk/>
            <pc:sldMk cId="4142476182" sldId="266"/>
            <ac:spMk id="34" creationId="{D27F1DF9-E10B-4970-96A2-1D8EBA48F726}"/>
          </ac:spMkLst>
        </pc:spChg>
        <pc:spChg chg="add del">
          <ac:chgData name="Marie Sauve" userId="b48401e182e6a6be" providerId="LiveId" clId="{7A11E505-5E9D-4AF2-B6F8-94C1BB02E0BD}" dt="2024-11-28T20:02:25.579" v="248" actId="26606"/>
          <ac:spMkLst>
            <pc:docMk/>
            <pc:sldMk cId="4142476182" sldId="266"/>
            <ac:spMk id="35" creationId="{117DA863-3DD0-4429-9C9D-E627FBD112C9}"/>
          </ac:spMkLst>
        </pc:spChg>
        <pc:spChg chg="add">
          <ac:chgData name="Marie Sauve" userId="b48401e182e6a6be" providerId="LiveId" clId="{7A11E505-5E9D-4AF2-B6F8-94C1BB02E0BD}" dt="2024-11-28T20:02:25.599" v="249" actId="26606"/>
          <ac:spMkLst>
            <pc:docMk/>
            <pc:sldMk cId="4142476182" sldId="266"/>
            <ac:spMk id="37" creationId="{809EA27C-DE62-4CEC-A6D3-4FA9EF40A58F}"/>
          </ac:spMkLst>
        </pc:spChg>
        <pc:grpChg chg="add del">
          <ac:chgData name="Marie Sauve" userId="b48401e182e6a6be" providerId="LiveId" clId="{7A11E505-5E9D-4AF2-B6F8-94C1BB02E0BD}" dt="2024-11-28T20:02:03.265" v="242" actId="26606"/>
          <ac:grpSpMkLst>
            <pc:docMk/>
            <pc:sldMk cId="4142476182" sldId="266"/>
            <ac:grpSpMk id="16" creationId="{3DB84EDE-EE4C-4E69-8BB0-C8E0CFEEC0EC}"/>
          </ac:grpSpMkLst>
        </pc:grpChg>
        <pc:grpChg chg="add del">
          <ac:chgData name="Marie Sauve" userId="b48401e182e6a6be" providerId="LiveId" clId="{7A11E505-5E9D-4AF2-B6F8-94C1BB02E0BD}" dt="2024-11-28T20:02:09.482" v="244" actId="26606"/>
          <ac:grpSpMkLst>
            <pc:docMk/>
            <pc:sldMk cId="4142476182" sldId="266"/>
            <ac:grpSpMk id="25" creationId="{7FD356DC-FB22-46EC-B214-6858EB877C7C}"/>
          </ac:grpSpMkLst>
        </pc:grpChg>
        <pc:grpChg chg="add del">
          <ac:chgData name="Marie Sauve" userId="b48401e182e6a6be" providerId="LiveId" clId="{7A11E505-5E9D-4AF2-B6F8-94C1BB02E0BD}" dt="2024-11-28T20:02:18.148" v="246" actId="26606"/>
          <ac:grpSpMkLst>
            <pc:docMk/>
            <pc:sldMk cId="4142476182" sldId="266"/>
            <ac:grpSpMk id="32" creationId="{3DB84EDE-EE4C-4E69-8BB0-C8E0CFEEC0EC}"/>
          </ac:grpSpMkLst>
        </pc:grpChg>
        <pc:picChg chg="add mod ord">
          <ac:chgData name="Marie Sauve" userId="b48401e182e6a6be" providerId="LiveId" clId="{7A11E505-5E9D-4AF2-B6F8-94C1BB02E0BD}" dt="2024-11-28T20:02:25.599" v="249" actId="26606"/>
          <ac:picMkLst>
            <pc:docMk/>
            <pc:sldMk cId="4142476182" sldId="266"/>
            <ac:picMk id="3" creationId="{9B3EAC48-AE89-0E98-EE01-B6FD54B28E2F}"/>
          </ac:picMkLst>
        </pc:picChg>
        <pc:picChg chg="add mod">
          <ac:chgData name="Marie Sauve" userId="b48401e182e6a6be" providerId="LiveId" clId="{7A11E505-5E9D-4AF2-B6F8-94C1BB02E0BD}" dt="2024-11-28T20:02:25.599" v="249" actId="26606"/>
          <ac:picMkLst>
            <pc:docMk/>
            <pc:sldMk cId="4142476182" sldId="266"/>
            <ac:picMk id="5" creationId="{9D98A6F9-A597-4228-82ED-08930D10A4BB}"/>
          </ac:picMkLst>
        </pc:picChg>
      </pc:sldChg>
      <pc:sldChg chg="addSp delSp modSp new mod setBg addAnim delAnim setClrOvrMap">
        <pc:chgData name="Marie Sauve" userId="b48401e182e6a6be" providerId="LiveId" clId="{7A11E505-5E9D-4AF2-B6F8-94C1BB02E0BD}" dt="2024-11-28T20:03:17.957" v="275"/>
        <pc:sldMkLst>
          <pc:docMk/>
          <pc:sldMk cId="1646874919" sldId="267"/>
        </pc:sldMkLst>
        <pc:spChg chg="mod ord">
          <ac:chgData name="Marie Sauve" userId="b48401e182e6a6be" providerId="LiveId" clId="{7A11E505-5E9D-4AF2-B6F8-94C1BB02E0BD}" dt="2024-11-28T20:03:17.957" v="274" actId="26606"/>
          <ac:spMkLst>
            <pc:docMk/>
            <pc:sldMk cId="1646874919" sldId="267"/>
            <ac:spMk id="2" creationId="{35E6D441-00D7-9D86-B332-48D940A537EE}"/>
          </ac:spMkLst>
        </pc:spChg>
        <pc:spChg chg="add del">
          <ac:chgData name="Marie Sauve" userId="b48401e182e6a6be" providerId="LiveId" clId="{7A11E505-5E9D-4AF2-B6F8-94C1BB02E0BD}" dt="2024-11-28T20:03:17.912" v="273" actId="26606"/>
          <ac:spMkLst>
            <pc:docMk/>
            <pc:sldMk cId="1646874919" sldId="267"/>
            <ac:spMk id="13" creationId="{FDF8837B-BAE2-489A-8F93-69216307D5A5}"/>
          </ac:spMkLst>
        </pc:spChg>
        <pc:grpChg chg="add">
          <ac:chgData name="Marie Sauve" userId="b48401e182e6a6be" providerId="LiveId" clId="{7A11E505-5E9D-4AF2-B6F8-94C1BB02E0BD}" dt="2024-11-28T20:03:17.957" v="274" actId="26606"/>
          <ac:grpSpMkLst>
            <pc:docMk/>
            <pc:sldMk cId="1646874919" sldId="267"/>
            <ac:grpSpMk id="23" creationId="{91BAA5A0-C519-4C54-AD75-128067ECE231}"/>
          </ac:grpSpMkLst>
        </pc:grpChg>
        <pc:picChg chg="add mod">
          <ac:chgData name="Marie Sauve" userId="b48401e182e6a6be" providerId="LiveId" clId="{7A11E505-5E9D-4AF2-B6F8-94C1BB02E0BD}" dt="2024-11-28T20:03:17.957" v="274" actId="26606"/>
          <ac:picMkLst>
            <pc:docMk/>
            <pc:sldMk cId="1646874919" sldId="267"/>
            <ac:picMk id="4" creationId="{8AF081F9-2BEF-10C2-2101-B9D7446E7B68}"/>
          </ac:picMkLst>
        </pc:picChg>
        <pc:picChg chg="add del mod">
          <ac:chgData name="Marie Sauve" userId="b48401e182e6a6be" providerId="LiveId" clId="{7A11E505-5E9D-4AF2-B6F8-94C1BB02E0BD}" dt="2024-11-28T20:03:12.177" v="270" actId="478"/>
          <ac:picMkLst>
            <pc:docMk/>
            <pc:sldMk cId="1646874919" sldId="267"/>
            <ac:picMk id="6" creationId="{E5C5B48F-A164-E2DD-F3D4-7F859D9D0586}"/>
          </ac:picMkLst>
        </pc:picChg>
        <pc:picChg chg="add del">
          <ac:chgData name="Marie Sauve" userId="b48401e182e6a6be" providerId="LiveId" clId="{7A11E505-5E9D-4AF2-B6F8-94C1BB02E0BD}" dt="2024-11-28T20:03:17.912" v="273" actId="26606"/>
          <ac:picMkLst>
            <pc:docMk/>
            <pc:sldMk cId="1646874919" sldId="267"/>
            <ac:picMk id="9" creationId="{23B04196-EE2E-4500-AF8D-C6E01DA9B5FD}"/>
          </ac:picMkLst>
        </pc:picChg>
        <pc:picChg chg="add">
          <ac:chgData name="Marie Sauve" userId="b48401e182e6a6be" providerId="LiveId" clId="{7A11E505-5E9D-4AF2-B6F8-94C1BB02E0BD}" dt="2024-11-28T20:03:17.957" v="274" actId="26606"/>
          <ac:picMkLst>
            <pc:docMk/>
            <pc:sldMk cId="1646874919" sldId="267"/>
            <ac:picMk id="20" creationId="{23B04196-EE2E-4500-AF8D-C6E01DA9B5FD}"/>
          </ac:picMkLst>
        </pc:picChg>
        <pc:cxnChg chg="add del">
          <ac:chgData name="Marie Sauve" userId="b48401e182e6a6be" providerId="LiveId" clId="{7A11E505-5E9D-4AF2-B6F8-94C1BB02E0BD}" dt="2024-11-28T20:03:17.912" v="273" actId="26606"/>
          <ac:cxnSpMkLst>
            <pc:docMk/>
            <pc:sldMk cId="1646874919" sldId="267"/>
            <ac:cxnSpMk id="11" creationId="{85B95145-40F9-436B-89CD-8054CBB2E310}"/>
          </ac:cxnSpMkLst>
        </pc:cxnChg>
        <pc:cxnChg chg="add del">
          <ac:chgData name="Marie Sauve" userId="b48401e182e6a6be" providerId="LiveId" clId="{7A11E505-5E9D-4AF2-B6F8-94C1BB02E0BD}" dt="2024-11-28T20:03:17.912" v="273" actId="26606"/>
          <ac:cxnSpMkLst>
            <pc:docMk/>
            <pc:sldMk cId="1646874919" sldId="267"/>
            <ac:cxnSpMk id="15" creationId="{B48BEE9B-A2F4-4BF3-9EAD-16E1A7FC2DC6}"/>
          </ac:cxnSpMkLst>
        </pc:cxnChg>
        <pc:cxnChg chg="add">
          <ac:chgData name="Marie Sauve" userId="b48401e182e6a6be" providerId="LiveId" clId="{7A11E505-5E9D-4AF2-B6F8-94C1BB02E0BD}" dt="2024-11-28T20:03:17.957" v="274" actId="26606"/>
          <ac:cxnSpMkLst>
            <pc:docMk/>
            <pc:sldMk cId="1646874919" sldId="267"/>
            <ac:cxnSpMk id="21" creationId="{3D3947DB-79FD-4A47-A762-CC2A6DAE673F}"/>
          </ac:cxnSpMkLst>
        </pc:cxnChg>
        <pc:cxnChg chg="add">
          <ac:chgData name="Marie Sauve" userId="b48401e182e6a6be" providerId="LiveId" clId="{7A11E505-5E9D-4AF2-B6F8-94C1BB02E0BD}" dt="2024-11-28T20:03:17.957" v="274" actId="26606"/>
          <ac:cxnSpMkLst>
            <pc:docMk/>
            <pc:sldMk cId="1646874919" sldId="267"/>
            <ac:cxnSpMk id="22" creationId="{85B95145-40F9-436B-89CD-8054CBB2E310}"/>
          </ac:cxnSpMkLst>
        </pc:cxnChg>
      </pc:sldChg>
      <pc:sldChg chg="addSp modSp new mod ord setBg">
        <pc:chgData name="Marie Sauve" userId="b48401e182e6a6be" providerId="LiveId" clId="{7A11E505-5E9D-4AF2-B6F8-94C1BB02E0BD}" dt="2024-11-28T20:00:13.244" v="214" actId="14100"/>
        <pc:sldMkLst>
          <pc:docMk/>
          <pc:sldMk cId="1152205062" sldId="268"/>
        </pc:sldMkLst>
        <pc:spChg chg="mod">
          <ac:chgData name="Marie Sauve" userId="b48401e182e6a6be" providerId="LiveId" clId="{7A11E505-5E9D-4AF2-B6F8-94C1BB02E0BD}" dt="2024-11-28T20:00:05.048" v="211" actId="26606"/>
          <ac:spMkLst>
            <pc:docMk/>
            <pc:sldMk cId="1152205062" sldId="268"/>
            <ac:spMk id="2" creationId="{37DE72A7-79EF-4168-C072-EB3B2311934F}"/>
          </ac:spMkLst>
        </pc:spChg>
        <pc:spChg chg="add">
          <ac:chgData name="Marie Sauve" userId="b48401e182e6a6be" providerId="LiveId" clId="{7A11E505-5E9D-4AF2-B6F8-94C1BB02E0BD}" dt="2024-11-28T20:00:05.048" v="211" actId="26606"/>
          <ac:spMkLst>
            <pc:docMk/>
            <pc:sldMk cId="1152205062" sldId="268"/>
            <ac:spMk id="17" creationId="{748DC4E3-BD1E-4A0A-9895-F5480EF25B28}"/>
          </ac:spMkLst>
        </pc:spChg>
        <pc:picChg chg="add mod">
          <ac:chgData name="Marie Sauve" userId="b48401e182e6a6be" providerId="LiveId" clId="{7A11E505-5E9D-4AF2-B6F8-94C1BB02E0BD}" dt="2024-11-28T20:00:13.244" v="214" actId="14100"/>
          <ac:picMkLst>
            <pc:docMk/>
            <pc:sldMk cId="1152205062" sldId="268"/>
            <ac:picMk id="4" creationId="{149A7746-CF05-003F-02ED-D5702C890E4B}"/>
          </ac:picMkLst>
        </pc:picChg>
        <pc:picChg chg="add">
          <ac:chgData name="Marie Sauve" userId="b48401e182e6a6be" providerId="LiveId" clId="{7A11E505-5E9D-4AF2-B6F8-94C1BB02E0BD}" dt="2024-11-28T20:00:05.048" v="211" actId="26606"/>
          <ac:picMkLst>
            <pc:docMk/>
            <pc:sldMk cId="1152205062" sldId="268"/>
            <ac:picMk id="9" creationId="{640BAB49-521A-4847-8CD2-806C48DFA9A3}"/>
          </ac:picMkLst>
        </pc:picChg>
        <pc:picChg chg="add">
          <ac:chgData name="Marie Sauve" userId="b48401e182e6a6be" providerId="LiveId" clId="{7A11E505-5E9D-4AF2-B6F8-94C1BB02E0BD}" dt="2024-11-28T20:00:05.048" v="211" actId="26606"/>
          <ac:picMkLst>
            <pc:docMk/>
            <pc:sldMk cId="1152205062" sldId="268"/>
            <ac:picMk id="13" creationId="{12F33585-2BC7-4C49-96E9-335DCC74A557}"/>
          </ac:picMkLst>
        </pc:picChg>
        <pc:cxnChg chg="add">
          <ac:chgData name="Marie Sauve" userId="b48401e182e6a6be" providerId="LiveId" clId="{7A11E505-5E9D-4AF2-B6F8-94C1BB02E0BD}" dt="2024-11-28T20:00:05.048" v="211" actId="26606"/>
          <ac:cxnSpMkLst>
            <pc:docMk/>
            <pc:sldMk cId="1152205062" sldId="268"/>
            <ac:cxnSpMk id="11" creationId="{B98F1179-1183-4919-9064-D6B26021842A}"/>
          </ac:cxnSpMkLst>
        </pc:cxnChg>
        <pc:cxnChg chg="add">
          <ac:chgData name="Marie Sauve" userId="b48401e182e6a6be" providerId="LiveId" clId="{7A11E505-5E9D-4AF2-B6F8-94C1BB02E0BD}" dt="2024-11-28T20:00:05.048" v="211" actId="26606"/>
          <ac:cxnSpMkLst>
            <pc:docMk/>
            <pc:sldMk cId="1152205062" sldId="268"/>
            <ac:cxnSpMk id="15" creationId="{E148108F-92E9-42F2-A4D6-EF6F5C4F57D5}"/>
          </ac:cxnSpMkLst>
        </pc:cxnChg>
      </pc:sldChg>
      <pc:sldChg chg="addSp delSp modSp new mod setBg addAnim">
        <pc:chgData name="Marie Sauve" userId="b48401e182e6a6be" providerId="LiveId" clId="{7A11E505-5E9D-4AF2-B6F8-94C1BB02E0BD}" dt="2024-11-28T20:04:19.166" v="293"/>
        <pc:sldMkLst>
          <pc:docMk/>
          <pc:sldMk cId="2642629926" sldId="269"/>
        </pc:sldMkLst>
        <pc:spChg chg="mod ord">
          <ac:chgData name="Marie Sauve" userId="b48401e182e6a6be" providerId="LiveId" clId="{7A11E505-5E9D-4AF2-B6F8-94C1BB02E0BD}" dt="2024-11-28T20:04:19.166" v="292" actId="26606"/>
          <ac:spMkLst>
            <pc:docMk/>
            <pc:sldMk cId="2642629926" sldId="269"/>
            <ac:spMk id="2" creationId="{1C5ED3FA-A9D7-37C1-682C-8347816158DA}"/>
          </ac:spMkLst>
        </pc:spChg>
        <pc:grpChg chg="add del">
          <ac:chgData name="Marie Sauve" userId="b48401e182e6a6be" providerId="LiveId" clId="{7A11E505-5E9D-4AF2-B6F8-94C1BB02E0BD}" dt="2024-11-28T20:04:19.120" v="291" actId="26606"/>
          <ac:grpSpMkLst>
            <pc:docMk/>
            <pc:sldMk cId="2642629926" sldId="269"/>
            <ac:grpSpMk id="13" creationId="{3E3729B5-E42E-43D7-9E85-E0462ABF82B2}"/>
          </ac:grpSpMkLst>
        </pc:grpChg>
        <pc:grpChg chg="add">
          <ac:chgData name="Marie Sauve" userId="b48401e182e6a6be" providerId="LiveId" clId="{7A11E505-5E9D-4AF2-B6F8-94C1BB02E0BD}" dt="2024-11-28T20:04:19.166" v="292" actId="26606"/>
          <ac:grpSpMkLst>
            <pc:docMk/>
            <pc:sldMk cId="2642629926" sldId="269"/>
            <ac:grpSpMk id="25" creationId="{91BAA5A0-C519-4C54-AD75-128067ECE231}"/>
          </ac:grpSpMkLst>
        </pc:grpChg>
        <pc:picChg chg="add mod">
          <ac:chgData name="Marie Sauve" userId="b48401e182e6a6be" providerId="LiveId" clId="{7A11E505-5E9D-4AF2-B6F8-94C1BB02E0BD}" dt="2024-11-28T20:04:19.166" v="292" actId="26606"/>
          <ac:picMkLst>
            <pc:docMk/>
            <pc:sldMk cId="2642629926" sldId="269"/>
            <ac:picMk id="4" creationId="{0F485BD0-3A45-976C-5003-338F18B5FFF0}"/>
          </ac:picMkLst>
        </pc:picChg>
        <pc:picChg chg="add del">
          <ac:chgData name="Marie Sauve" userId="b48401e182e6a6be" providerId="LiveId" clId="{7A11E505-5E9D-4AF2-B6F8-94C1BB02E0BD}" dt="2024-11-28T20:04:19.120" v="291" actId="26606"/>
          <ac:picMkLst>
            <pc:docMk/>
            <pc:sldMk cId="2642629926" sldId="269"/>
            <ac:picMk id="9" creationId="{23B04196-EE2E-4500-AF8D-C6E01DA9B5FD}"/>
          </ac:picMkLst>
        </pc:picChg>
        <pc:picChg chg="add">
          <ac:chgData name="Marie Sauve" userId="b48401e182e6a6be" providerId="LiveId" clId="{7A11E505-5E9D-4AF2-B6F8-94C1BB02E0BD}" dt="2024-11-28T20:04:19.166" v="292" actId="26606"/>
          <ac:picMkLst>
            <pc:docMk/>
            <pc:sldMk cId="2642629926" sldId="269"/>
            <ac:picMk id="23" creationId="{23B04196-EE2E-4500-AF8D-C6E01DA9B5FD}"/>
          </ac:picMkLst>
        </pc:picChg>
        <pc:cxnChg chg="add del">
          <ac:chgData name="Marie Sauve" userId="b48401e182e6a6be" providerId="LiveId" clId="{7A11E505-5E9D-4AF2-B6F8-94C1BB02E0BD}" dt="2024-11-28T20:04:19.120" v="291" actId="26606"/>
          <ac:cxnSpMkLst>
            <pc:docMk/>
            <pc:sldMk cId="2642629926" sldId="269"/>
            <ac:cxnSpMk id="11" creationId="{85B95145-40F9-436B-89CD-8054CBB2E310}"/>
          </ac:cxnSpMkLst>
        </pc:cxnChg>
        <pc:cxnChg chg="add del">
          <ac:chgData name="Marie Sauve" userId="b48401e182e6a6be" providerId="LiveId" clId="{7A11E505-5E9D-4AF2-B6F8-94C1BB02E0BD}" dt="2024-11-28T20:04:19.120" v="291" actId="26606"/>
          <ac:cxnSpMkLst>
            <pc:docMk/>
            <pc:sldMk cId="2642629926" sldId="269"/>
            <ac:cxnSpMk id="21" creationId="{3F466611-8BC0-4ECF-8E9B-25727659285D}"/>
          </ac:cxnSpMkLst>
        </pc:cxnChg>
        <pc:cxnChg chg="add">
          <ac:chgData name="Marie Sauve" userId="b48401e182e6a6be" providerId="LiveId" clId="{7A11E505-5E9D-4AF2-B6F8-94C1BB02E0BD}" dt="2024-11-28T20:04:19.166" v="292" actId="26606"/>
          <ac:cxnSpMkLst>
            <pc:docMk/>
            <pc:sldMk cId="2642629926" sldId="269"/>
            <ac:cxnSpMk id="24" creationId="{85B95145-40F9-436B-89CD-8054CBB2E310}"/>
          </ac:cxnSpMkLst>
        </pc:cxnChg>
        <pc:cxnChg chg="add">
          <ac:chgData name="Marie Sauve" userId="b48401e182e6a6be" providerId="LiveId" clId="{7A11E505-5E9D-4AF2-B6F8-94C1BB02E0BD}" dt="2024-11-28T20:04:19.166" v="292" actId="26606"/>
          <ac:cxnSpMkLst>
            <pc:docMk/>
            <pc:sldMk cId="2642629926" sldId="269"/>
            <ac:cxnSpMk id="31" creationId="{3D3947DB-79FD-4A47-A762-CC2A6DAE673F}"/>
          </ac:cxnSpMkLst>
        </pc:cxnChg>
      </pc:sldChg>
      <pc:sldChg chg="addSp modSp new mod setBg">
        <pc:chgData name="Marie Sauve" userId="b48401e182e6a6be" providerId="LiveId" clId="{7A11E505-5E9D-4AF2-B6F8-94C1BB02E0BD}" dt="2024-11-28T20:07:31.351" v="345" actId="26606"/>
        <pc:sldMkLst>
          <pc:docMk/>
          <pc:sldMk cId="259241934" sldId="270"/>
        </pc:sldMkLst>
        <pc:spChg chg="add">
          <ac:chgData name="Marie Sauve" userId="b48401e182e6a6be" providerId="LiveId" clId="{7A11E505-5E9D-4AF2-B6F8-94C1BB02E0BD}" dt="2024-11-28T20:07:31.351" v="345" actId="26606"/>
          <ac:spMkLst>
            <pc:docMk/>
            <pc:sldMk cId="259241934" sldId="270"/>
            <ac:spMk id="8" creationId="{544958B8-57B6-4B37-8A18-D54A32EC2D37}"/>
          </ac:spMkLst>
        </pc:spChg>
        <pc:spChg chg="add">
          <ac:chgData name="Marie Sauve" userId="b48401e182e6a6be" providerId="LiveId" clId="{7A11E505-5E9D-4AF2-B6F8-94C1BB02E0BD}" dt="2024-11-28T20:07:31.351" v="345" actId="26606"/>
          <ac:spMkLst>
            <pc:docMk/>
            <pc:sldMk cId="259241934" sldId="270"/>
            <ac:spMk id="10" creationId="{B7E4A740-3A69-42A5-8AC0-3905D518F419}"/>
          </ac:spMkLst>
        </pc:spChg>
        <pc:grpChg chg="add">
          <ac:chgData name="Marie Sauve" userId="b48401e182e6a6be" providerId="LiveId" clId="{7A11E505-5E9D-4AF2-B6F8-94C1BB02E0BD}" dt="2024-11-28T20:07:31.351" v="345" actId="26606"/>
          <ac:grpSpMkLst>
            <pc:docMk/>
            <pc:sldMk cId="259241934" sldId="270"/>
            <ac:grpSpMk id="12" creationId="{8283C010-53D7-404B-9300-DB1BAE1EAE91}"/>
          </ac:grpSpMkLst>
        </pc:grpChg>
        <pc:picChg chg="add mod">
          <ac:chgData name="Marie Sauve" userId="b48401e182e6a6be" providerId="LiveId" clId="{7A11E505-5E9D-4AF2-B6F8-94C1BB02E0BD}" dt="2024-11-28T20:07:31.351" v="345" actId="26606"/>
          <ac:picMkLst>
            <pc:docMk/>
            <pc:sldMk cId="259241934" sldId="270"/>
            <ac:picMk id="3" creationId="{76C2E9E9-3FDD-3767-E1D1-3CCD214AB5B7}"/>
          </ac:picMkLst>
        </pc:picChg>
      </pc:sldChg>
      <pc:sldChg chg="addSp modSp new mod setBg">
        <pc:chgData name="Marie Sauve" userId="b48401e182e6a6be" providerId="LiveId" clId="{7A11E505-5E9D-4AF2-B6F8-94C1BB02E0BD}" dt="2024-11-28T20:08:49.414" v="372" actId="26606"/>
        <pc:sldMkLst>
          <pc:docMk/>
          <pc:sldMk cId="501342960" sldId="271"/>
        </pc:sldMkLst>
        <pc:spChg chg="add">
          <ac:chgData name="Marie Sauve" userId="b48401e182e6a6be" providerId="LiveId" clId="{7A11E505-5E9D-4AF2-B6F8-94C1BB02E0BD}" dt="2024-11-28T20:08:49.414" v="372" actId="26606"/>
          <ac:spMkLst>
            <pc:docMk/>
            <pc:sldMk cId="501342960" sldId="271"/>
            <ac:spMk id="8" creationId="{544958B8-57B6-4B37-8A18-D54A32EC2D37}"/>
          </ac:spMkLst>
        </pc:spChg>
        <pc:spChg chg="add">
          <ac:chgData name="Marie Sauve" userId="b48401e182e6a6be" providerId="LiveId" clId="{7A11E505-5E9D-4AF2-B6F8-94C1BB02E0BD}" dt="2024-11-28T20:08:49.414" v="372" actId="26606"/>
          <ac:spMkLst>
            <pc:docMk/>
            <pc:sldMk cId="501342960" sldId="271"/>
            <ac:spMk id="10" creationId="{B7E4A740-3A69-42A5-8AC0-3905D518F419}"/>
          </ac:spMkLst>
        </pc:spChg>
        <pc:grpChg chg="add">
          <ac:chgData name="Marie Sauve" userId="b48401e182e6a6be" providerId="LiveId" clId="{7A11E505-5E9D-4AF2-B6F8-94C1BB02E0BD}" dt="2024-11-28T20:08:49.414" v="372" actId="26606"/>
          <ac:grpSpMkLst>
            <pc:docMk/>
            <pc:sldMk cId="501342960" sldId="271"/>
            <ac:grpSpMk id="12" creationId="{8283C010-53D7-404B-9300-DB1BAE1EAE91}"/>
          </ac:grpSpMkLst>
        </pc:grpChg>
        <pc:picChg chg="add mod">
          <ac:chgData name="Marie Sauve" userId="b48401e182e6a6be" providerId="LiveId" clId="{7A11E505-5E9D-4AF2-B6F8-94C1BB02E0BD}" dt="2024-11-28T20:08:49.414" v="372" actId="26606"/>
          <ac:picMkLst>
            <pc:docMk/>
            <pc:sldMk cId="501342960" sldId="271"/>
            <ac:picMk id="3" creationId="{A27A3BF6-4139-4041-8459-6FD439413E21}"/>
          </ac:picMkLst>
        </pc:picChg>
      </pc:sldChg>
      <pc:sldChg chg="addSp modSp new mod setBg">
        <pc:chgData name="Marie Sauve" userId="b48401e182e6a6be" providerId="LiveId" clId="{7A11E505-5E9D-4AF2-B6F8-94C1BB02E0BD}" dt="2024-11-28T20:07:14.907" v="339" actId="26606"/>
        <pc:sldMkLst>
          <pc:docMk/>
          <pc:sldMk cId="3096047055" sldId="272"/>
        </pc:sldMkLst>
        <pc:spChg chg="mod ord">
          <ac:chgData name="Marie Sauve" userId="b48401e182e6a6be" providerId="LiveId" clId="{7A11E505-5E9D-4AF2-B6F8-94C1BB02E0BD}" dt="2024-11-28T20:07:14.907" v="339" actId="26606"/>
          <ac:spMkLst>
            <pc:docMk/>
            <pc:sldMk cId="3096047055" sldId="272"/>
            <ac:spMk id="2" creationId="{6949D0CB-2196-FF7E-80E6-B7AA136856D8}"/>
          </ac:spMkLst>
        </pc:spChg>
        <pc:grpChg chg="add">
          <ac:chgData name="Marie Sauve" userId="b48401e182e6a6be" providerId="LiveId" clId="{7A11E505-5E9D-4AF2-B6F8-94C1BB02E0BD}" dt="2024-11-28T20:07:14.907" v="339" actId="26606"/>
          <ac:grpSpMkLst>
            <pc:docMk/>
            <pc:sldMk cId="3096047055" sldId="272"/>
            <ac:grpSpMk id="13" creationId="{3E3729B5-E42E-43D7-9E85-E0462ABF82B2}"/>
          </ac:grpSpMkLst>
        </pc:grpChg>
        <pc:picChg chg="add mod">
          <ac:chgData name="Marie Sauve" userId="b48401e182e6a6be" providerId="LiveId" clId="{7A11E505-5E9D-4AF2-B6F8-94C1BB02E0BD}" dt="2024-11-28T20:07:14.907" v="339" actId="26606"/>
          <ac:picMkLst>
            <pc:docMk/>
            <pc:sldMk cId="3096047055" sldId="272"/>
            <ac:picMk id="4" creationId="{A4863B08-724A-872A-EC95-FD6D9E5F6A79}"/>
          </ac:picMkLst>
        </pc:picChg>
        <pc:picChg chg="add">
          <ac:chgData name="Marie Sauve" userId="b48401e182e6a6be" providerId="LiveId" clId="{7A11E505-5E9D-4AF2-B6F8-94C1BB02E0BD}" dt="2024-11-28T20:07:14.907" v="339" actId="26606"/>
          <ac:picMkLst>
            <pc:docMk/>
            <pc:sldMk cId="3096047055" sldId="272"/>
            <ac:picMk id="9" creationId="{23B04196-EE2E-4500-AF8D-C6E01DA9B5FD}"/>
          </ac:picMkLst>
        </pc:picChg>
        <pc:cxnChg chg="add">
          <ac:chgData name="Marie Sauve" userId="b48401e182e6a6be" providerId="LiveId" clId="{7A11E505-5E9D-4AF2-B6F8-94C1BB02E0BD}" dt="2024-11-28T20:07:14.907" v="339" actId="26606"/>
          <ac:cxnSpMkLst>
            <pc:docMk/>
            <pc:sldMk cId="3096047055" sldId="272"/>
            <ac:cxnSpMk id="11" creationId="{85B95145-40F9-436B-89CD-8054CBB2E310}"/>
          </ac:cxnSpMkLst>
        </pc:cxnChg>
        <pc:cxnChg chg="add">
          <ac:chgData name="Marie Sauve" userId="b48401e182e6a6be" providerId="LiveId" clId="{7A11E505-5E9D-4AF2-B6F8-94C1BB02E0BD}" dt="2024-11-28T20:07:14.907" v="339" actId="26606"/>
          <ac:cxnSpMkLst>
            <pc:docMk/>
            <pc:sldMk cId="3096047055" sldId="272"/>
            <ac:cxnSpMk id="21" creationId="{3F466611-8BC0-4ECF-8E9B-25727659285D}"/>
          </ac:cxnSpMkLst>
        </pc:cxnChg>
      </pc:sldChg>
      <pc:sldChg chg="addSp delSp modSp new mod setBg addAnim delAnim setClrOvrMap">
        <pc:chgData name="Marie Sauve" userId="b48401e182e6a6be" providerId="LiveId" clId="{7A11E505-5E9D-4AF2-B6F8-94C1BB02E0BD}" dt="2024-11-28T20:08:31.166" v="364" actId="14100"/>
        <pc:sldMkLst>
          <pc:docMk/>
          <pc:sldMk cId="4169188321" sldId="273"/>
        </pc:sldMkLst>
        <pc:spChg chg="mod ord">
          <ac:chgData name="Marie Sauve" userId="b48401e182e6a6be" providerId="LiveId" clId="{7A11E505-5E9D-4AF2-B6F8-94C1BB02E0BD}" dt="2024-11-28T20:08:12.340" v="360" actId="26606"/>
          <ac:spMkLst>
            <pc:docMk/>
            <pc:sldMk cId="4169188321" sldId="273"/>
            <ac:spMk id="2" creationId="{D5E37D74-9225-EB41-082D-A1076D21F9CF}"/>
          </ac:spMkLst>
        </pc:spChg>
        <pc:spChg chg="add del">
          <ac:chgData name="Marie Sauve" userId="b48401e182e6a6be" providerId="LiveId" clId="{7A11E505-5E9D-4AF2-B6F8-94C1BB02E0BD}" dt="2024-11-28T20:08:07.614" v="356" actId="26606"/>
          <ac:spMkLst>
            <pc:docMk/>
            <pc:sldMk cId="4169188321" sldId="273"/>
            <ac:spMk id="13" creationId="{FDF8837B-BAE2-489A-8F93-69216307D5A5}"/>
          </ac:spMkLst>
        </pc:spChg>
        <pc:spChg chg="add">
          <ac:chgData name="Marie Sauve" userId="b48401e182e6a6be" providerId="LiveId" clId="{7A11E505-5E9D-4AF2-B6F8-94C1BB02E0BD}" dt="2024-11-28T20:08:12.340" v="360" actId="26606"/>
          <ac:spMkLst>
            <pc:docMk/>
            <pc:sldMk cId="4169188321" sldId="273"/>
            <ac:spMk id="29" creationId="{15572A79-1801-44EB-BDC2-BAEE6B473DE8}"/>
          </ac:spMkLst>
        </pc:spChg>
        <pc:grpChg chg="add del">
          <ac:chgData name="Marie Sauve" userId="b48401e182e6a6be" providerId="LiveId" clId="{7A11E505-5E9D-4AF2-B6F8-94C1BB02E0BD}" dt="2024-11-28T20:08:12.283" v="359" actId="26606"/>
          <ac:grpSpMkLst>
            <pc:docMk/>
            <pc:sldMk cId="4169188321" sldId="273"/>
            <ac:grpSpMk id="23" creationId="{3E3729B5-E42E-43D7-9E85-E0462ABF82B2}"/>
          </ac:grpSpMkLst>
        </pc:grpChg>
        <pc:picChg chg="add mod">
          <ac:chgData name="Marie Sauve" userId="b48401e182e6a6be" providerId="LiveId" clId="{7A11E505-5E9D-4AF2-B6F8-94C1BB02E0BD}" dt="2024-11-28T20:08:31.166" v="364" actId="14100"/>
          <ac:picMkLst>
            <pc:docMk/>
            <pc:sldMk cId="4169188321" sldId="273"/>
            <ac:picMk id="4" creationId="{A1E8BE4E-DB99-B9BB-A910-CDFD8F4DC2D9}"/>
          </ac:picMkLst>
        </pc:picChg>
        <pc:picChg chg="add del">
          <ac:chgData name="Marie Sauve" userId="b48401e182e6a6be" providerId="LiveId" clId="{7A11E505-5E9D-4AF2-B6F8-94C1BB02E0BD}" dt="2024-11-28T20:08:07.614" v="356" actId="26606"/>
          <ac:picMkLst>
            <pc:docMk/>
            <pc:sldMk cId="4169188321" sldId="273"/>
            <ac:picMk id="9" creationId="{23B04196-EE2E-4500-AF8D-C6E01DA9B5FD}"/>
          </ac:picMkLst>
        </pc:picChg>
        <pc:picChg chg="add del">
          <ac:chgData name="Marie Sauve" userId="b48401e182e6a6be" providerId="LiveId" clId="{7A11E505-5E9D-4AF2-B6F8-94C1BB02E0BD}" dt="2024-11-28T20:08:12.283" v="359" actId="26606"/>
          <ac:picMkLst>
            <pc:docMk/>
            <pc:sldMk cId="4169188321" sldId="273"/>
            <ac:picMk id="20" creationId="{23B04196-EE2E-4500-AF8D-C6E01DA9B5FD}"/>
          </ac:picMkLst>
        </pc:picChg>
        <pc:picChg chg="add">
          <ac:chgData name="Marie Sauve" userId="b48401e182e6a6be" providerId="LiveId" clId="{7A11E505-5E9D-4AF2-B6F8-94C1BB02E0BD}" dt="2024-11-28T20:08:12.340" v="360" actId="26606"/>
          <ac:picMkLst>
            <pc:docMk/>
            <pc:sldMk cId="4169188321" sldId="273"/>
            <ac:picMk id="26" creationId="{640BAB49-521A-4847-8CD2-806C48DFA9A3}"/>
          </ac:picMkLst>
        </pc:picChg>
        <pc:picChg chg="add">
          <ac:chgData name="Marie Sauve" userId="b48401e182e6a6be" providerId="LiveId" clId="{7A11E505-5E9D-4AF2-B6F8-94C1BB02E0BD}" dt="2024-11-28T20:08:12.340" v="360" actId="26606"/>
          <ac:picMkLst>
            <pc:docMk/>
            <pc:sldMk cId="4169188321" sldId="273"/>
            <ac:picMk id="28" creationId="{6441B39E-9CEC-491F-9A5D-487DED644F38}"/>
          </ac:picMkLst>
        </pc:picChg>
        <pc:cxnChg chg="add del">
          <ac:chgData name="Marie Sauve" userId="b48401e182e6a6be" providerId="LiveId" clId="{7A11E505-5E9D-4AF2-B6F8-94C1BB02E0BD}" dt="2024-11-28T20:08:07.614" v="356" actId="26606"/>
          <ac:cxnSpMkLst>
            <pc:docMk/>
            <pc:sldMk cId="4169188321" sldId="273"/>
            <ac:cxnSpMk id="11" creationId="{85B95145-40F9-436B-89CD-8054CBB2E310}"/>
          </ac:cxnSpMkLst>
        </pc:cxnChg>
        <pc:cxnChg chg="add del">
          <ac:chgData name="Marie Sauve" userId="b48401e182e6a6be" providerId="LiveId" clId="{7A11E505-5E9D-4AF2-B6F8-94C1BB02E0BD}" dt="2024-11-28T20:08:07.614" v="356" actId="26606"/>
          <ac:cxnSpMkLst>
            <pc:docMk/>
            <pc:sldMk cId="4169188321" sldId="273"/>
            <ac:cxnSpMk id="15" creationId="{B48BEE9B-A2F4-4BF3-9EAD-16E1A7FC2DC6}"/>
          </ac:cxnSpMkLst>
        </pc:cxnChg>
        <pc:cxnChg chg="add del">
          <ac:chgData name="Marie Sauve" userId="b48401e182e6a6be" providerId="LiveId" clId="{7A11E505-5E9D-4AF2-B6F8-94C1BB02E0BD}" dt="2024-11-28T20:08:12.283" v="359" actId="26606"/>
          <ac:cxnSpMkLst>
            <pc:docMk/>
            <pc:sldMk cId="4169188321" sldId="273"/>
            <ac:cxnSpMk id="21" creationId="{3F466611-8BC0-4ECF-8E9B-25727659285D}"/>
          </ac:cxnSpMkLst>
        </pc:cxnChg>
        <pc:cxnChg chg="add del">
          <ac:chgData name="Marie Sauve" userId="b48401e182e6a6be" providerId="LiveId" clId="{7A11E505-5E9D-4AF2-B6F8-94C1BB02E0BD}" dt="2024-11-28T20:08:12.283" v="359" actId="26606"/>
          <ac:cxnSpMkLst>
            <pc:docMk/>
            <pc:sldMk cId="4169188321" sldId="273"/>
            <ac:cxnSpMk id="22" creationId="{85B95145-40F9-436B-89CD-8054CBB2E310}"/>
          </ac:cxnSpMkLst>
        </pc:cxnChg>
        <pc:cxnChg chg="add">
          <ac:chgData name="Marie Sauve" userId="b48401e182e6a6be" providerId="LiveId" clId="{7A11E505-5E9D-4AF2-B6F8-94C1BB02E0BD}" dt="2024-11-28T20:08:12.340" v="360" actId="26606"/>
          <ac:cxnSpMkLst>
            <pc:docMk/>
            <pc:sldMk cId="4169188321" sldId="273"/>
            <ac:cxnSpMk id="27" creationId="{B98F1179-1183-4919-9064-D6B26021842A}"/>
          </ac:cxnSpMkLst>
        </pc:cxnChg>
        <pc:cxnChg chg="add">
          <ac:chgData name="Marie Sauve" userId="b48401e182e6a6be" providerId="LiveId" clId="{7A11E505-5E9D-4AF2-B6F8-94C1BB02E0BD}" dt="2024-11-28T20:08:12.340" v="360" actId="26606"/>
          <ac:cxnSpMkLst>
            <pc:docMk/>
            <pc:sldMk cId="4169188321" sldId="273"/>
            <ac:cxnSpMk id="30" creationId="{7FD37111-10AC-4926-81AC-9AD3968FD1C0}"/>
          </ac:cxnSpMkLst>
        </pc:cxnChg>
      </pc:sldChg>
      <pc:sldChg chg="addSp delSp modSp new mod setBg">
        <pc:chgData name="Marie Sauve" userId="b48401e182e6a6be" providerId="LiveId" clId="{7A11E505-5E9D-4AF2-B6F8-94C1BB02E0BD}" dt="2024-11-28T20:19:01.066" v="406" actId="26606"/>
        <pc:sldMkLst>
          <pc:docMk/>
          <pc:sldMk cId="348375935" sldId="274"/>
        </pc:sldMkLst>
        <pc:spChg chg="mod">
          <ac:chgData name="Marie Sauve" userId="b48401e182e6a6be" providerId="LiveId" clId="{7A11E505-5E9D-4AF2-B6F8-94C1BB02E0BD}" dt="2024-11-28T20:19:01.066" v="406" actId="26606"/>
          <ac:spMkLst>
            <pc:docMk/>
            <pc:sldMk cId="348375935" sldId="274"/>
            <ac:spMk id="2" creationId="{A9FAFFAA-C3E9-486A-CB64-9BFF0FB2E18A}"/>
          </ac:spMkLst>
        </pc:spChg>
        <pc:spChg chg="add">
          <ac:chgData name="Marie Sauve" userId="b48401e182e6a6be" providerId="LiveId" clId="{7A11E505-5E9D-4AF2-B6F8-94C1BB02E0BD}" dt="2024-11-28T20:19:01.066" v="406" actId="26606"/>
          <ac:spMkLst>
            <pc:docMk/>
            <pc:sldMk cId="348375935" sldId="274"/>
            <ac:spMk id="17" creationId="{15572A79-1801-44EB-BDC2-BAEE6B473DE8}"/>
          </ac:spMkLst>
        </pc:spChg>
        <pc:picChg chg="add del mod">
          <ac:chgData name="Marie Sauve" userId="b48401e182e6a6be" providerId="LiveId" clId="{7A11E505-5E9D-4AF2-B6F8-94C1BB02E0BD}" dt="2024-11-28T20:18:53.074" v="402" actId="478"/>
          <ac:picMkLst>
            <pc:docMk/>
            <pc:sldMk cId="348375935" sldId="274"/>
            <ac:picMk id="4" creationId="{1271B55A-58D6-B959-4F44-225DDF75DE88}"/>
          </ac:picMkLst>
        </pc:picChg>
        <pc:picChg chg="add mod">
          <ac:chgData name="Marie Sauve" userId="b48401e182e6a6be" providerId="LiveId" clId="{7A11E505-5E9D-4AF2-B6F8-94C1BB02E0BD}" dt="2024-11-28T20:19:01.066" v="406" actId="26606"/>
          <ac:picMkLst>
            <pc:docMk/>
            <pc:sldMk cId="348375935" sldId="274"/>
            <ac:picMk id="6" creationId="{F23905B4-4E72-9677-913E-79ACB704A18F}"/>
          </ac:picMkLst>
        </pc:picChg>
        <pc:picChg chg="add">
          <ac:chgData name="Marie Sauve" userId="b48401e182e6a6be" providerId="LiveId" clId="{7A11E505-5E9D-4AF2-B6F8-94C1BB02E0BD}" dt="2024-11-28T20:19:01.066" v="406" actId="26606"/>
          <ac:picMkLst>
            <pc:docMk/>
            <pc:sldMk cId="348375935" sldId="274"/>
            <ac:picMk id="11" creationId="{640BAB49-521A-4847-8CD2-806C48DFA9A3}"/>
          </ac:picMkLst>
        </pc:picChg>
        <pc:picChg chg="add">
          <ac:chgData name="Marie Sauve" userId="b48401e182e6a6be" providerId="LiveId" clId="{7A11E505-5E9D-4AF2-B6F8-94C1BB02E0BD}" dt="2024-11-28T20:19:01.066" v="406" actId="26606"/>
          <ac:picMkLst>
            <pc:docMk/>
            <pc:sldMk cId="348375935" sldId="274"/>
            <ac:picMk id="15" creationId="{6441B39E-9CEC-491F-9A5D-487DED644F38}"/>
          </ac:picMkLst>
        </pc:picChg>
        <pc:cxnChg chg="add">
          <ac:chgData name="Marie Sauve" userId="b48401e182e6a6be" providerId="LiveId" clId="{7A11E505-5E9D-4AF2-B6F8-94C1BB02E0BD}" dt="2024-11-28T20:19:01.066" v="406" actId="26606"/>
          <ac:cxnSpMkLst>
            <pc:docMk/>
            <pc:sldMk cId="348375935" sldId="274"/>
            <ac:cxnSpMk id="13" creationId="{B98F1179-1183-4919-9064-D6B26021842A}"/>
          </ac:cxnSpMkLst>
        </pc:cxnChg>
        <pc:cxnChg chg="add">
          <ac:chgData name="Marie Sauve" userId="b48401e182e6a6be" providerId="LiveId" clId="{7A11E505-5E9D-4AF2-B6F8-94C1BB02E0BD}" dt="2024-11-28T20:19:01.066" v="406" actId="26606"/>
          <ac:cxnSpMkLst>
            <pc:docMk/>
            <pc:sldMk cId="348375935" sldId="274"/>
            <ac:cxnSpMk id="19" creationId="{7FD37111-10AC-4926-81AC-9AD3968FD1C0}"/>
          </ac:cxnSpMkLst>
        </pc:cxnChg>
      </pc:sldChg>
      <pc:sldChg chg="addSp delSp modSp new mod setBg">
        <pc:chgData name="Marie Sauve" userId="b48401e182e6a6be" providerId="LiveId" clId="{7A11E505-5E9D-4AF2-B6F8-94C1BB02E0BD}" dt="2024-11-28T20:21:48.975" v="446" actId="26606"/>
        <pc:sldMkLst>
          <pc:docMk/>
          <pc:sldMk cId="2899809322" sldId="275"/>
        </pc:sldMkLst>
        <pc:spChg chg="add del">
          <ac:chgData name="Marie Sauve" userId="b48401e182e6a6be" providerId="LiveId" clId="{7A11E505-5E9D-4AF2-B6F8-94C1BB02E0BD}" dt="2024-11-28T20:21:48.951" v="445" actId="26606"/>
          <ac:spMkLst>
            <pc:docMk/>
            <pc:sldMk cId="2899809322" sldId="275"/>
            <ac:spMk id="8" creationId="{544958B8-57B6-4B37-8A18-D54A32EC2D37}"/>
          </ac:spMkLst>
        </pc:spChg>
        <pc:spChg chg="add del">
          <ac:chgData name="Marie Sauve" userId="b48401e182e6a6be" providerId="LiveId" clId="{7A11E505-5E9D-4AF2-B6F8-94C1BB02E0BD}" dt="2024-11-28T20:21:48.951" v="445" actId="26606"/>
          <ac:spMkLst>
            <pc:docMk/>
            <pc:sldMk cId="2899809322" sldId="275"/>
            <ac:spMk id="10" creationId="{B7E4A740-3A69-42A5-8AC0-3905D518F419}"/>
          </ac:spMkLst>
        </pc:spChg>
        <pc:spChg chg="add">
          <ac:chgData name="Marie Sauve" userId="b48401e182e6a6be" providerId="LiveId" clId="{7A11E505-5E9D-4AF2-B6F8-94C1BB02E0BD}" dt="2024-11-28T20:21:48.975" v="446" actId="26606"/>
          <ac:spMkLst>
            <pc:docMk/>
            <pc:sldMk cId="2899809322" sldId="275"/>
            <ac:spMk id="18" creationId="{F733538D-5433-42E7-AA08-DC5FDEDA47A7}"/>
          </ac:spMkLst>
        </pc:spChg>
        <pc:grpChg chg="add del">
          <ac:chgData name="Marie Sauve" userId="b48401e182e6a6be" providerId="LiveId" clId="{7A11E505-5E9D-4AF2-B6F8-94C1BB02E0BD}" dt="2024-11-28T20:21:48.951" v="445" actId="26606"/>
          <ac:grpSpMkLst>
            <pc:docMk/>
            <pc:sldMk cId="2899809322" sldId="275"/>
            <ac:grpSpMk id="12" creationId="{8283C010-53D7-404B-9300-DB1BAE1EAE91}"/>
          </ac:grpSpMkLst>
        </pc:grpChg>
        <pc:picChg chg="add mod">
          <ac:chgData name="Marie Sauve" userId="b48401e182e6a6be" providerId="LiveId" clId="{7A11E505-5E9D-4AF2-B6F8-94C1BB02E0BD}" dt="2024-11-28T20:21:48.975" v="446" actId="26606"/>
          <ac:picMkLst>
            <pc:docMk/>
            <pc:sldMk cId="2899809322" sldId="275"/>
            <ac:picMk id="3" creationId="{3D23E9C4-4056-1E44-76A9-E77C4AC0D896}"/>
          </ac:picMkLst>
        </pc:picChg>
      </pc:sldChg>
      <pc:sldChg chg="addSp delSp modSp new mod setBg addAnim">
        <pc:chgData name="Marie Sauve" userId="b48401e182e6a6be" providerId="LiveId" clId="{7A11E505-5E9D-4AF2-B6F8-94C1BB02E0BD}" dt="2024-11-28T20:21:00.875" v="435"/>
        <pc:sldMkLst>
          <pc:docMk/>
          <pc:sldMk cId="4199830346" sldId="276"/>
        </pc:sldMkLst>
        <pc:spChg chg="mod ord">
          <ac:chgData name="Marie Sauve" userId="b48401e182e6a6be" providerId="LiveId" clId="{7A11E505-5E9D-4AF2-B6F8-94C1BB02E0BD}" dt="2024-11-28T20:21:00.874" v="434" actId="26606"/>
          <ac:spMkLst>
            <pc:docMk/>
            <pc:sldMk cId="4199830346" sldId="276"/>
            <ac:spMk id="2" creationId="{6B118250-5692-9819-A297-319C9FFE096C}"/>
          </ac:spMkLst>
        </pc:spChg>
        <pc:grpChg chg="add">
          <ac:chgData name="Marie Sauve" userId="b48401e182e6a6be" providerId="LiveId" clId="{7A11E505-5E9D-4AF2-B6F8-94C1BB02E0BD}" dt="2024-11-28T20:21:00.874" v="434" actId="26606"/>
          <ac:grpSpMkLst>
            <pc:docMk/>
            <pc:sldMk cId="4199830346" sldId="276"/>
            <ac:grpSpMk id="15" creationId="{91BAA5A0-C519-4C54-AD75-128067ECE231}"/>
          </ac:grpSpMkLst>
        </pc:grpChg>
        <pc:picChg chg="add del mod">
          <ac:chgData name="Marie Sauve" userId="b48401e182e6a6be" providerId="LiveId" clId="{7A11E505-5E9D-4AF2-B6F8-94C1BB02E0BD}" dt="2024-11-28T20:20:35.090" v="422" actId="478"/>
          <ac:picMkLst>
            <pc:docMk/>
            <pc:sldMk cId="4199830346" sldId="276"/>
            <ac:picMk id="4" creationId="{9C0DCA43-8DED-6502-9A48-40ABFD7AA785}"/>
          </ac:picMkLst>
        </pc:picChg>
        <pc:picChg chg="add mod">
          <ac:chgData name="Marie Sauve" userId="b48401e182e6a6be" providerId="LiveId" clId="{7A11E505-5E9D-4AF2-B6F8-94C1BB02E0BD}" dt="2024-11-28T20:21:00.874" v="434" actId="26606"/>
          <ac:picMkLst>
            <pc:docMk/>
            <pc:sldMk cId="4199830346" sldId="276"/>
            <ac:picMk id="6" creationId="{EF2D7EBD-F94E-4D2B-3BCF-EC80270A2F01}"/>
          </ac:picMkLst>
        </pc:picChg>
        <pc:picChg chg="add">
          <ac:chgData name="Marie Sauve" userId="b48401e182e6a6be" providerId="LiveId" clId="{7A11E505-5E9D-4AF2-B6F8-94C1BB02E0BD}" dt="2024-11-28T20:21:00.874" v="434" actId="26606"/>
          <ac:picMkLst>
            <pc:docMk/>
            <pc:sldMk cId="4199830346" sldId="276"/>
            <ac:picMk id="11" creationId="{23B04196-EE2E-4500-AF8D-C6E01DA9B5FD}"/>
          </ac:picMkLst>
        </pc:picChg>
        <pc:cxnChg chg="add">
          <ac:chgData name="Marie Sauve" userId="b48401e182e6a6be" providerId="LiveId" clId="{7A11E505-5E9D-4AF2-B6F8-94C1BB02E0BD}" dt="2024-11-28T20:21:00.874" v="434" actId="26606"/>
          <ac:cxnSpMkLst>
            <pc:docMk/>
            <pc:sldMk cId="4199830346" sldId="276"/>
            <ac:cxnSpMk id="13" creationId="{85B95145-40F9-436B-89CD-8054CBB2E310}"/>
          </ac:cxnSpMkLst>
        </pc:cxnChg>
        <pc:cxnChg chg="add">
          <ac:chgData name="Marie Sauve" userId="b48401e182e6a6be" providerId="LiveId" clId="{7A11E505-5E9D-4AF2-B6F8-94C1BB02E0BD}" dt="2024-11-28T20:21:00.874" v="434" actId="26606"/>
          <ac:cxnSpMkLst>
            <pc:docMk/>
            <pc:sldMk cId="4199830346" sldId="276"/>
            <ac:cxnSpMk id="23" creationId="{3D3947DB-79FD-4A47-A762-CC2A6DAE673F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11/28/2024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11/28/2024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52D7949F-F7AD-4D72-9C9D-4FF1086C8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0DB7D0-AB55-3BF1-0D65-069265855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2" y="982132"/>
            <a:ext cx="4802185" cy="1303867"/>
          </a:xfrm>
        </p:spPr>
        <p:txBody>
          <a:bodyPr>
            <a:normAutofit/>
          </a:bodyPr>
          <a:lstStyle/>
          <a:p>
            <a:r>
              <a:rPr lang="en-US" err="1"/>
              <a:t>ADV_JAVA_Cart</a:t>
            </a:r>
            <a:endParaRPr lang="en-CA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ABBD5AE-06A5-42CD-88F2-7CCF8719E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4517009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gled view of a shopping cart in yellow and pink background">
            <a:extLst>
              <a:ext uri="{FF2B5EF4-FFF2-40B4-BE49-F238E27FC236}">
                <a16:creationId xmlns:a16="http://schemas.microsoft.com/office/drawing/2014/main" id="{1CB5D045-BB9B-9748-E610-AE4FA0C9230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583" r="14589" b="3"/>
          <a:stretch/>
        </p:blipFill>
        <p:spPr>
          <a:xfrm>
            <a:off x="1412683" y="1410208"/>
            <a:ext cx="3876801" cy="385878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3E43B92-4F7A-45DF-BBDC-84EBC37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4412" y="2400639"/>
            <a:ext cx="480218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3C420FBC-1D20-B50E-B020-10DA3443E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12" y="2556932"/>
            <a:ext cx="4802184" cy="3318936"/>
          </a:xfrm>
        </p:spPr>
        <p:txBody>
          <a:bodyPr>
            <a:normAutofit/>
          </a:bodyPr>
          <a:lstStyle/>
          <a:p>
            <a:r>
              <a:rPr lang="fr-FR" dirty="0"/>
              <a:t>MARIE_SAUVE_</a:t>
            </a:r>
            <a:r>
              <a:rPr lang="en-US" err="1"/>
              <a:t>ADV_JAVA_Cart</a:t>
            </a:r>
            <a:endParaRPr lang="en-US"/>
          </a:p>
          <a:p>
            <a:r>
              <a:rPr lang="fr-FR" dirty="0"/>
              <a:t>Date: 11/28/2024</a:t>
            </a:r>
          </a:p>
          <a:p>
            <a:r>
              <a:rPr lang="fr-FR" dirty="0" err="1"/>
              <a:t>teacher</a:t>
            </a:r>
            <a:r>
              <a:rPr lang="fr-FR" dirty="0"/>
              <a:t>: Louise </a:t>
            </a:r>
            <a:r>
              <a:rPr lang="fr-FR" dirty="0" err="1"/>
              <a:t>Rennick</a:t>
            </a:r>
            <a:r>
              <a:rPr lang="fr-FR" dirty="0"/>
              <a:t> 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27001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9B0CD67-D9B2-3A16-ED6A-38785CB51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818" y="483499"/>
            <a:ext cx="4842345" cy="589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201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3B04196-EE2E-4500-AF8D-C6E01DA9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5B95145-40F9-436B-89CD-8054CBB2E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AF081F9-2BEF-10C2-2101-B9D7446E7B6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875" b="1935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91BAA5A0-C519-4C54-AD75-128067ECE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02616" y="1411015"/>
            <a:ext cx="7808159" cy="4103960"/>
            <a:chOff x="2202616" y="1411015"/>
            <a:chExt cx="7808159" cy="4103960"/>
          </a:xfrm>
        </p:grpSpPr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956FDD32-DAEE-4B0A-87F5-172AD51C3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02616" y="1411015"/>
              <a:ext cx="7808159" cy="4103960"/>
            </a:xfrm>
            <a:custGeom>
              <a:avLst/>
              <a:gdLst>
                <a:gd name="connsiteX0" fmla="*/ 7589084 w 7808159"/>
                <a:gd name="connsiteY0" fmla="*/ 3803605 h 4103960"/>
                <a:gd name="connsiteX1" fmla="*/ 7512884 w 7808159"/>
                <a:gd name="connsiteY1" fmla="*/ 3879805 h 4103960"/>
                <a:gd name="connsiteX2" fmla="*/ 7589084 w 7808159"/>
                <a:gd name="connsiteY2" fmla="*/ 3956005 h 4103960"/>
                <a:gd name="connsiteX3" fmla="*/ 7665284 w 7808159"/>
                <a:gd name="connsiteY3" fmla="*/ 3879805 h 4103960"/>
                <a:gd name="connsiteX4" fmla="*/ 7589084 w 7808159"/>
                <a:gd name="connsiteY4" fmla="*/ 3803605 h 4103960"/>
                <a:gd name="connsiteX5" fmla="*/ 197684 w 7808159"/>
                <a:gd name="connsiteY5" fmla="*/ 3803605 h 4103960"/>
                <a:gd name="connsiteX6" fmla="*/ 121484 w 7808159"/>
                <a:gd name="connsiteY6" fmla="*/ 3879805 h 4103960"/>
                <a:gd name="connsiteX7" fmla="*/ 197684 w 7808159"/>
                <a:gd name="connsiteY7" fmla="*/ 3956005 h 4103960"/>
                <a:gd name="connsiteX8" fmla="*/ 273884 w 7808159"/>
                <a:gd name="connsiteY8" fmla="*/ 3879805 h 4103960"/>
                <a:gd name="connsiteX9" fmla="*/ 197684 w 7808159"/>
                <a:gd name="connsiteY9" fmla="*/ 3803605 h 4103960"/>
                <a:gd name="connsiteX10" fmla="*/ 7604324 w 7808159"/>
                <a:gd name="connsiteY10" fmla="*/ 130765 h 4103960"/>
                <a:gd name="connsiteX11" fmla="*/ 7528124 w 7808159"/>
                <a:gd name="connsiteY11" fmla="*/ 206965 h 4103960"/>
                <a:gd name="connsiteX12" fmla="*/ 7604324 w 7808159"/>
                <a:gd name="connsiteY12" fmla="*/ 283165 h 4103960"/>
                <a:gd name="connsiteX13" fmla="*/ 7680524 w 7808159"/>
                <a:gd name="connsiteY13" fmla="*/ 206965 h 4103960"/>
                <a:gd name="connsiteX14" fmla="*/ 7604324 w 7808159"/>
                <a:gd name="connsiteY14" fmla="*/ 130765 h 4103960"/>
                <a:gd name="connsiteX15" fmla="*/ 197684 w 7808159"/>
                <a:gd name="connsiteY15" fmla="*/ 130765 h 4103960"/>
                <a:gd name="connsiteX16" fmla="*/ 121484 w 7808159"/>
                <a:gd name="connsiteY16" fmla="*/ 206965 h 4103960"/>
                <a:gd name="connsiteX17" fmla="*/ 197684 w 7808159"/>
                <a:gd name="connsiteY17" fmla="*/ 283165 h 4103960"/>
                <a:gd name="connsiteX18" fmla="*/ 273884 w 7808159"/>
                <a:gd name="connsiteY18" fmla="*/ 206965 h 4103960"/>
                <a:gd name="connsiteX19" fmla="*/ 197684 w 7808159"/>
                <a:gd name="connsiteY19" fmla="*/ 130765 h 4103960"/>
                <a:gd name="connsiteX20" fmla="*/ 0 w 7808159"/>
                <a:gd name="connsiteY20" fmla="*/ 0 h 4103960"/>
                <a:gd name="connsiteX21" fmla="*/ 7808159 w 7808159"/>
                <a:gd name="connsiteY21" fmla="*/ 0 h 4103960"/>
                <a:gd name="connsiteX22" fmla="*/ 7808159 w 7808159"/>
                <a:gd name="connsiteY22" fmla="*/ 4103960 h 4103960"/>
                <a:gd name="connsiteX23" fmla="*/ 0 w 7808159"/>
                <a:gd name="connsiteY23" fmla="*/ 4103960 h 41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808159" h="4103960">
                  <a:moveTo>
                    <a:pt x="7589084" y="3803605"/>
                  </a:moveTo>
                  <a:cubicBezTo>
                    <a:pt x="7547000" y="3803605"/>
                    <a:pt x="7512884" y="3837721"/>
                    <a:pt x="7512884" y="3879805"/>
                  </a:cubicBezTo>
                  <a:cubicBezTo>
                    <a:pt x="7512884" y="3921889"/>
                    <a:pt x="7547000" y="3956005"/>
                    <a:pt x="7589084" y="3956005"/>
                  </a:cubicBezTo>
                  <a:cubicBezTo>
                    <a:pt x="7631168" y="3956005"/>
                    <a:pt x="7665284" y="3921889"/>
                    <a:pt x="7665284" y="3879805"/>
                  </a:cubicBezTo>
                  <a:cubicBezTo>
                    <a:pt x="7665284" y="3837721"/>
                    <a:pt x="7631168" y="3803605"/>
                    <a:pt x="7589084" y="3803605"/>
                  </a:cubicBezTo>
                  <a:close/>
                  <a:moveTo>
                    <a:pt x="197684" y="3803605"/>
                  </a:moveTo>
                  <a:cubicBezTo>
                    <a:pt x="155600" y="3803605"/>
                    <a:pt x="121484" y="3837721"/>
                    <a:pt x="121484" y="3879805"/>
                  </a:cubicBezTo>
                  <a:cubicBezTo>
                    <a:pt x="121484" y="3921889"/>
                    <a:pt x="155600" y="3956005"/>
                    <a:pt x="197684" y="3956005"/>
                  </a:cubicBezTo>
                  <a:cubicBezTo>
                    <a:pt x="239768" y="3956005"/>
                    <a:pt x="273884" y="3921889"/>
                    <a:pt x="273884" y="3879805"/>
                  </a:cubicBezTo>
                  <a:cubicBezTo>
                    <a:pt x="273884" y="3837721"/>
                    <a:pt x="239768" y="3803605"/>
                    <a:pt x="197684" y="3803605"/>
                  </a:cubicBezTo>
                  <a:close/>
                  <a:moveTo>
                    <a:pt x="7604324" y="130765"/>
                  </a:moveTo>
                  <a:cubicBezTo>
                    <a:pt x="7562240" y="130765"/>
                    <a:pt x="7528124" y="164881"/>
                    <a:pt x="7528124" y="206965"/>
                  </a:cubicBezTo>
                  <a:cubicBezTo>
                    <a:pt x="7528124" y="249049"/>
                    <a:pt x="7562240" y="283165"/>
                    <a:pt x="7604324" y="283165"/>
                  </a:cubicBezTo>
                  <a:cubicBezTo>
                    <a:pt x="7646408" y="283165"/>
                    <a:pt x="7680524" y="249049"/>
                    <a:pt x="7680524" y="206965"/>
                  </a:cubicBezTo>
                  <a:cubicBezTo>
                    <a:pt x="7680524" y="164881"/>
                    <a:pt x="7646408" y="130765"/>
                    <a:pt x="7604324" y="130765"/>
                  </a:cubicBezTo>
                  <a:close/>
                  <a:moveTo>
                    <a:pt x="197684" y="130765"/>
                  </a:moveTo>
                  <a:cubicBezTo>
                    <a:pt x="155600" y="130765"/>
                    <a:pt x="121484" y="164881"/>
                    <a:pt x="121484" y="206965"/>
                  </a:cubicBezTo>
                  <a:cubicBezTo>
                    <a:pt x="121484" y="249049"/>
                    <a:pt x="155600" y="283165"/>
                    <a:pt x="197684" y="283165"/>
                  </a:cubicBezTo>
                  <a:cubicBezTo>
                    <a:pt x="239768" y="283165"/>
                    <a:pt x="273884" y="249049"/>
                    <a:pt x="273884" y="206965"/>
                  </a:cubicBezTo>
                  <a:cubicBezTo>
                    <a:pt x="273884" y="164881"/>
                    <a:pt x="239768" y="130765"/>
                    <a:pt x="197684" y="130765"/>
                  </a:cubicBezTo>
                  <a:close/>
                  <a:moveTo>
                    <a:pt x="0" y="0"/>
                  </a:moveTo>
                  <a:lnTo>
                    <a:pt x="7808159" y="0"/>
                  </a:lnTo>
                  <a:lnTo>
                    <a:pt x="7808159" y="4103960"/>
                  </a:lnTo>
                  <a:lnTo>
                    <a:pt x="0" y="4103960"/>
                  </a:lnTo>
                  <a:close/>
                </a:path>
              </a:pathLst>
            </a:custGeom>
            <a:blipFill dpi="0" rotWithShape="1">
              <a:blip r:embed="rId5">
                <a:alphaModFix amt="83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90000" sy="100000" flip="none" algn="ctr"/>
            </a:blipFill>
            <a:ln>
              <a:noFill/>
            </a:ln>
            <a:effectLst>
              <a:outerShdw blurRad="114300" dist="127000" dir="5400000" sx="99000" sy="99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woPt" dir="t"/>
            </a:scene3d>
            <a:sp3d contourW="6350">
              <a:bevelT w="12700" h="0" prst="coolSlant"/>
              <a:contourClr>
                <a:schemeClr val="bg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77A8904-6339-40A0-ABB8-553DBA3D3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278995" y="1501257"/>
              <a:ext cx="7645811" cy="3928374"/>
              <a:chOff x="2278995" y="1501257"/>
              <a:chExt cx="7645811" cy="3928374"/>
            </a:xfrm>
          </p:grpSpPr>
          <p:sp>
            <p:nvSpPr>
              <p:cNvPr id="16" name="Donut 19">
                <a:extLst>
                  <a:ext uri="{FF2B5EF4-FFF2-40B4-BE49-F238E27FC236}">
                    <a16:creationId xmlns:a16="http://schemas.microsoft.com/office/drawing/2014/main" id="{191961AF-B3A6-4723-8EA7-119D7C6CC4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9677918" y="1501257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 panose="02020404030301010803"/>
                  <a:ea typeface="+mn-ea"/>
                  <a:cs typeface="+mn-cs"/>
                </a:endParaRPr>
              </a:p>
            </p:txBody>
          </p:sp>
          <p:sp>
            <p:nvSpPr>
              <p:cNvPr id="17" name="Donut 21">
                <a:extLst>
                  <a:ext uri="{FF2B5EF4-FFF2-40B4-BE49-F238E27FC236}">
                    <a16:creationId xmlns:a16="http://schemas.microsoft.com/office/drawing/2014/main" id="{48A9D3AD-4D6C-4B70-BC0B-152C0A2BBB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9673719" y="517472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 panose="02020404030301010803"/>
                  <a:ea typeface="+mn-ea"/>
                  <a:cs typeface="+mn-cs"/>
                </a:endParaRPr>
              </a:p>
            </p:txBody>
          </p:sp>
          <p:sp>
            <p:nvSpPr>
              <p:cNvPr id="18" name="Donut 22">
                <a:extLst>
                  <a:ext uri="{FF2B5EF4-FFF2-40B4-BE49-F238E27FC236}">
                    <a16:creationId xmlns:a16="http://schemas.microsoft.com/office/drawing/2014/main" id="{A6831287-01E0-4685-AAD8-076E5CB00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278995" y="1501257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 panose="02020404030301010803"/>
                  <a:ea typeface="+mn-ea"/>
                  <a:cs typeface="+mn-cs"/>
                </a:endParaRPr>
              </a:p>
            </p:txBody>
          </p:sp>
          <p:sp>
            <p:nvSpPr>
              <p:cNvPr id="19" name="Donut 23">
                <a:extLst>
                  <a:ext uri="{FF2B5EF4-FFF2-40B4-BE49-F238E27FC236}">
                    <a16:creationId xmlns:a16="http://schemas.microsoft.com/office/drawing/2014/main" id="{BC85F9FF-DA55-4A21-A7C4-2ED1AD1515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278995" y="5182743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 panose="02020404030301010803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E6D441-00D7-9D86-B332-48D940A53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8" y="1871131"/>
            <a:ext cx="6815669" cy="22350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About Page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D3947DB-79FD-4A47-A762-CC2A6DAE6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4232" y="4241796"/>
            <a:ext cx="4572000" cy="0"/>
          </a:xfrm>
          <a:prstGeom prst="line">
            <a:avLst/>
          </a:prstGeom>
          <a:ln>
            <a:solidFill>
              <a:srgbClr val="7F31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6874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809EA27C-DE62-4CEC-A6D3-4FA9EF40A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B3EAC48-AE89-0E98-EE01-B6FD54B28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4" y="1366479"/>
            <a:ext cx="4969932" cy="4125042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D98A6F9-A597-4228-82ED-08930D10A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7733" y="1378903"/>
            <a:ext cx="4969932" cy="4100194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4142476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23B04196-EE2E-4500-AF8D-C6E01DA9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5B95145-40F9-436B-89CD-8054CBB2E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F485BD0-3A45-976C-5003-338F18B5FFF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4355" b="131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1BAA5A0-C519-4C54-AD75-128067ECE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02616" y="1411015"/>
            <a:ext cx="7808159" cy="4103960"/>
            <a:chOff x="2202616" y="1411015"/>
            <a:chExt cx="7808159" cy="4103960"/>
          </a:xfrm>
        </p:grpSpPr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956FDD32-DAEE-4B0A-87F5-172AD51C3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02616" y="1411015"/>
              <a:ext cx="7808159" cy="4103960"/>
            </a:xfrm>
            <a:custGeom>
              <a:avLst/>
              <a:gdLst>
                <a:gd name="connsiteX0" fmla="*/ 7589084 w 7808159"/>
                <a:gd name="connsiteY0" fmla="*/ 3803605 h 4103960"/>
                <a:gd name="connsiteX1" fmla="*/ 7512884 w 7808159"/>
                <a:gd name="connsiteY1" fmla="*/ 3879805 h 4103960"/>
                <a:gd name="connsiteX2" fmla="*/ 7589084 w 7808159"/>
                <a:gd name="connsiteY2" fmla="*/ 3956005 h 4103960"/>
                <a:gd name="connsiteX3" fmla="*/ 7665284 w 7808159"/>
                <a:gd name="connsiteY3" fmla="*/ 3879805 h 4103960"/>
                <a:gd name="connsiteX4" fmla="*/ 7589084 w 7808159"/>
                <a:gd name="connsiteY4" fmla="*/ 3803605 h 4103960"/>
                <a:gd name="connsiteX5" fmla="*/ 197684 w 7808159"/>
                <a:gd name="connsiteY5" fmla="*/ 3803605 h 4103960"/>
                <a:gd name="connsiteX6" fmla="*/ 121484 w 7808159"/>
                <a:gd name="connsiteY6" fmla="*/ 3879805 h 4103960"/>
                <a:gd name="connsiteX7" fmla="*/ 197684 w 7808159"/>
                <a:gd name="connsiteY7" fmla="*/ 3956005 h 4103960"/>
                <a:gd name="connsiteX8" fmla="*/ 273884 w 7808159"/>
                <a:gd name="connsiteY8" fmla="*/ 3879805 h 4103960"/>
                <a:gd name="connsiteX9" fmla="*/ 197684 w 7808159"/>
                <a:gd name="connsiteY9" fmla="*/ 3803605 h 4103960"/>
                <a:gd name="connsiteX10" fmla="*/ 7604324 w 7808159"/>
                <a:gd name="connsiteY10" fmla="*/ 130765 h 4103960"/>
                <a:gd name="connsiteX11" fmla="*/ 7528124 w 7808159"/>
                <a:gd name="connsiteY11" fmla="*/ 206965 h 4103960"/>
                <a:gd name="connsiteX12" fmla="*/ 7604324 w 7808159"/>
                <a:gd name="connsiteY12" fmla="*/ 283165 h 4103960"/>
                <a:gd name="connsiteX13" fmla="*/ 7680524 w 7808159"/>
                <a:gd name="connsiteY13" fmla="*/ 206965 h 4103960"/>
                <a:gd name="connsiteX14" fmla="*/ 7604324 w 7808159"/>
                <a:gd name="connsiteY14" fmla="*/ 130765 h 4103960"/>
                <a:gd name="connsiteX15" fmla="*/ 197684 w 7808159"/>
                <a:gd name="connsiteY15" fmla="*/ 130765 h 4103960"/>
                <a:gd name="connsiteX16" fmla="*/ 121484 w 7808159"/>
                <a:gd name="connsiteY16" fmla="*/ 206965 h 4103960"/>
                <a:gd name="connsiteX17" fmla="*/ 197684 w 7808159"/>
                <a:gd name="connsiteY17" fmla="*/ 283165 h 4103960"/>
                <a:gd name="connsiteX18" fmla="*/ 273884 w 7808159"/>
                <a:gd name="connsiteY18" fmla="*/ 206965 h 4103960"/>
                <a:gd name="connsiteX19" fmla="*/ 197684 w 7808159"/>
                <a:gd name="connsiteY19" fmla="*/ 130765 h 4103960"/>
                <a:gd name="connsiteX20" fmla="*/ 0 w 7808159"/>
                <a:gd name="connsiteY20" fmla="*/ 0 h 4103960"/>
                <a:gd name="connsiteX21" fmla="*/ 7808159 w 7808159"/>
                <a:gd name="connsiteY21" fmla="*/ 0 h 4103960"/>
                <a:gd name="connsiteX22" fmla="*/ 7808159 w 7808159"/>
                <a:gd name="connsiteY22" fmla="*/ 4103960 h 4103960"/>
                <a:gd name="connsiteX23" fmla="*/ 0 w 7808159"/>
                <a:gd name="connsiteY23" fmla="*/ 4103960 h 41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808159" h="4103960">
                  <a:moveTo>
                    <a:pt x="7589084" y="3803605"/>
                  </a:moveTo>
                  <a:cubicBezTo>
                    <a:pt x="7547000" y="3803605"/>
                    <a:pt x="7512884" y="3837721"/>
                    <a:pt x="7512884" y="3879805"/>
                  </a:cubicBezTo>
                  <a:cubicBezTo>
                    <a:pt x="7512884" y="3921889"/>
                    <a:pt x="7547000" y="3956005"/>
                    <a:pt x="7589084" y="3956005"/>
                  </a:cubicBezTo>
                  <a:cubicBezTo>
                    <a:pt x="7631168" y="3956005"/>
                    <a:pt x="7665284" y="3921889"/>
                    <a:pt x="7665284" y="3879805"/>
                  </a:cubicBezTo>
                  <a:cubicBezTo>
                    <a:pt x="7665284" y="3837721"/>
                    <a:pt x="7631168" y="3803605"/>
                    <a:pt x="7589084" y="3803605"/>
                  </a:cubicBezTo>
                  <a:close/>
                  <a:moveTo>
                    <a:pt x="197684" y="3803605"/>
                  </a:moveTo>
                  <a:cubicBezTo>
                    <a:pt x="155600" y="3803605"/>
                    <a:pt x="121484" y="3837721"/>
                    <a:pt x="121484" y="3879805"/>
                  </a:cubicBezTo>
                  <a:cubicBezTo>
                    <a:pt x="121484" y="3921889"/>
                    <a:pt x="155600" y="3956005"/>
                    <a:pt x="197684" y="3956005"/>
                  </a:cubicBezTo>
                  <a:cubicBezTo>
                    <a:pt x="239768" y="3956005"/>
                    <a:pt x="273884" y="3921889"/>
                    <a:pt x="273884" y="3879805"/>
                  </a:cubicBezTo>
                  <a:cubicBezTo>
                    <a:pt x="273884" y="3837721"/>
                    <a:pt x="239768" y="3803605"/>
                    <a:pt x="197684" y="3803605"/>
                  </a:cubicBezTo>
                  <a:close/>
                  <a:moveTo>
                    <a:pt x="7604324" y="130765"/>
                  </a:moveTo>
                  <a:cubicBezTo>
                    <a:pt x="7562240" y="130765"/>
                    <a:pt x="7528124" y="164881"/>
                    <a:pt x="7528124" y="206965"/>
                  </a:cubicBezTo>
                  <a:cubicBezTo>
                    <a:pt x="7528124" y="249049"/>
                    <a:pt x="7562240" y="283165"/>
                    <a:pt x="7604324" y="283165"/>
                  </a:cubicBezTo>
                  <a:cubicBezTo>
                    <a:pt x="7646408" y="283165"/>
                    <a:pt x="7680524" y="249049"/>
                    <a:pt x="7680524" y="206965"/>
                  </a:cubicBezTo>
                  <a:cubicBezTo>
                    <a:pt x="7680524" y="164881"/>
                    <a:pt x="7646408" y="130765"/>
                    <a:pt x="7604324" y="130765"/>
                  </a:cubicBezTo>
                  <a:close/>
                  <a:moveTo>
                    <a:pt x="197684" y="130765"/>
                  </a:moveTo>
                  <a:cubicBezTo>
                    <a:pt x="155600" y="130765"/>
                    <a:pt x="121484" y="164881"/>
                    <a:pt x="121484" y="206965"/>
                  </a:cubicBezTo>
                  <a:cubicBezTo>
                    <a:pt x="121484" y="249049"/>
                    <a:pt x="155600" y="283165"/>
                    <a:pt x="197684" y="283165"/>
                  </a:cubicBezTo>
                  <a:cubicBezTo>
                    <a:pt x="239768" y="283165"/>
                    <a:pt x="273884" y="249049"/>
                    <a:pt x="273884" y="206965"/>
                  </a:cubicBezTo>
                  <a:cubicBezTo>
                    <a:pt x="273884" y="164881"/>
                    <a:pt x="239768" y="130765"/>
                    <a:pt x="197684" y="130765"/>
                  </a:cubicBezTo>
                  <a:close/>
                  <a:moveTo>
                    <a:pt x="0" y="0"/>
                  </a:moveTo>
                  <a:lnTo>
                    <a:pt x="7808159" y="0"/>
                  </a:lnTo>
                  <a:lnTo>
                    <a:pt x="7808159" y="4103960"/>
                  </a:lnTo>
                  <a:lnTo>
                    <a:pt x="0" y="4103960"/>
                  </a:lnTo>
                  <a:close/>
                </a:path>
              </a:pathLst>
            </a:custGeom>
            <a:blipFill dpi="0" rotWithShape="1">
              <a:blip r:embed="rId5">
                <a:alphaModFix amt="83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90000" sy="100000" flip="none" algn="ctr"/>
            </a:blipFill>
            <a:ln>
              <a:noFill/>
            </a:ln>
            <a:effectLst>
              <a:outerShdw blurRad="114300" dist="127000" dir="5400000" sx="99000" sy="99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woPt" dir="t"/>
            </a:scene3d>
            <a:sp3d contourW="6350">
              <a:bevelT w="12700" h="0" prst="coolSlant"/>
              <a:contourClr>
                <a:schemeClr val="bg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77A8904-6339-40A0-ABB8-553DBA3D3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278995" y="1501257"/>
              <a:ext cx="7645811" cy="3928374"/>
              <a:chOff x="2278995" y="1501257"/>
              <a:chExt cx="7645811" cy="3928374"/>
            </a:xfrm>
          </p:grpSpPr>
          <p:sp>
            <p:nvSpPr>
              <p:cNvPr id="27" name="Donut 19">
                <a:extLst>
                  <a:ext uri="{FF2B5EF4-FFF2-40B4-BE49-F238E27FC236}">
                    <a16:creationId xmlns:a16="http://schemas.microsoft.com/office/drawing/2014/main" id="{191961AF-B3A6-4723-8EA7-119D7C6CC4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9677918" y="1501257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 panose="02020404030301010803"/>
                  <a:ea typeface="+mn-ea"/>
                  <a:cs typeface="+mn-cs"/>
                </a:endParaRPr>
              </a:p>
            </p:txBody>
          </p:sp>
          <p:sp>
            <p:nvSpPr>
              <p:cNvPr id="28" name="Donut 21">
                <a:extLst>
                  <a:ext uri="{FF2B5EF4-FFF2-40B4-BE49-F238E27FC236}">
                    <a16:creationId xmlns:a16="http://schemas.microsoft.com/office/drawing/2014/main" id="{48A9D3AD-4D6C-4B70-BC0B-152C0A2BBB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9673719" y="517472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 panose="02020404030301010803"/>
                  <a:ea typeface="+mn-ea"/>
                  <a:cs typeface="+mn-cs"/>
                </a:endParaRPr>
              </a:p>
            </p:txBody>
          </p:sp>
          <p:sp>
            <p:nvSpPr>
              <p:cNvPr id="29" name="Donut 22">
                <a:extLst>
                  <a:ext uri="{FF2B5EF4-FFF2-40B4-BE49-F238E27FC236}">
                    <a16:creationId xmlns:a16="http://schemas.microsoft.com/office/drawing/2014/main" id="{A6831287-01E0-4685-AAD8-076E5CB00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278995" y="1501257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 panose="02020404030301010803"/>
                  <a:ea typeface="+mn-ea"/>
                  <a:cs typeface="+mn-cs"/>
                </a:endParaRPr>
              </a:p>
            </p:txBody>
          </p:sp>
          <p:sp>
            <p:nvSpPr>
              <p:cNvPr id="30" name="Donut 23">
                <a:extLst>
                  <a:ext uri="{FF2B5EF4-FFF2-40B4-BE49-F238E27FC236}">
                    <a16:creationId xmlns:a16="http://schemas.microsoft.com/office/drawing/2014/main" id="{BC85F9FF-DA55-4A21-A7C4-2ED1AD1515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278995" y="5182743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 panose="02020404030301010803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C5ED3FA-A9D7-37C1-682C-834781615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8" y="1871131"/>
            <a:ext cx="6815669" cy="22350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Cart Page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D3947DB-79FD-4A47-A762-CC2A6DAE6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4232" y="4241796"/>
            <a:ext cx="4572000" cy="0"/>
          </a:xfrm>
          <a:prstGeom prst="line">
            <a:avLst/>
          </a:prstGeom>
          <a:ln>
            <a:solidFill>
              <a:srgbClr val="FB498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62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8181A50-C8BE-4392-983D-C06579080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A4259A8-7963-3B0F-96B8-C5D42C46E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10" y="251716"/>
            <a:ext cx="9616611" cy="652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15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3B04196-EE2E-4500-AF8D-C6E01DA9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5B95145-40F9-436B-89CD-8054CBB2E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4863B08-724A-872A-EC95-FD6D9E5F6A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E3729B5-E42E-43D7-9E85-E0462ABF8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02616" y="1411015"/>
            <a:ext cx="7808159" cy="4103960"/>
            <a:chOff x="2202616" y="1411015"/>
            <a:chExt cx="7808159" cy="4103960"/>
          </a:xfrm>
        </p:grpSpPr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F574379D-49FD-4D38-8EE0-9961A2137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02616" y="1411015"/>
              <a:ext cx="7808159" cy="4103960"/>
            </a:xfrm>
            <a:custGeom>
              <a:avLst/>
              <a:gdLst>
                <a:gd name="connsiteX0" fmla="*/ 7589084 w 7808159"/>
                <a:gd name="connsiteY0" fmla="*/ 3803605 h 4103960"/>
                <a:gd name="connsiteX1" fmla="*/ 7512884 w 7808159"/>
                <a:gd name="connsiteY1" fmla="*/ 3879805 h 4103960"/>
                <a:gd name="connsiteX2" fmla="*/ 7589084 w 7808159"/>
                <a:gd name="connsiteY2" fmla="*/ 3956005 h 4103960"/>
                <a:gd name="connsiteX3" fmla="*/ 7665284 w 7808159"/>
                <a:gd name="connsiteY3" fmla="*/ 3879805 h 4103960"/>
                <a:gd name="connsiteX4" fmla="*/ 7589084 w 7808159"/>
                <a:gd name="connsiteY4" fmla="*/ 3803605 h 4103960"/>
                <a:gd name="connsiteX5" fmla="*/ 197684 w 7808159"/>
                <a:gd name="connsiteY5" fmla="*/ 3803605 h 4103960"/>
                <a:gd name="connsiteX6" fmla="*/ 121484 w 7808159"/>
                <a:gd name="connsiteY6" fmla="*/ 3879805 h 4103960"/>
                <a:gd name="connsiteX7" fmla="*/ 197684 w 7808159"/>
                <a:gd name="connsiteY7" fmla="*/ 3956005 h 4103960"/>
                <a:gd name="connsiteX8" fmla="*/ 273884 w 7808159"/>
                <a:gd name="connsiteY8" fmla="*/ 3879805 h 4103960"/>
                <a:gd name="connsiteX9" fmla="*/ 197684 w 7808159"/>
                <a:gd name="connsiteY9" fmla="*/ 3803605 h 4103960"/>
                <a:gd name="connsiteX10" fmla="*/ 7604324 w 7808159"/>
                <a:gd name="connsiteY10" fmla="*/ 130765 h 4103960"/>
                <a:gd name="connsiteX11" fmla="*/ 7528124 w 7808159"/>
                <a:gd name="connsiteY11" fmla="*/ 206965 h 4103960"/>
                <a:gd name="connsiteX12" fmla="*/ 7604324 w 7808159"/>
                <a:gd name="connsiteY12" fmla="*/ 283165 h 4103960"/>
                <a:gd name="connsiteX13" fmla="*/ 7680524 w 7808159"/>
                <a:gd name="connsiteY13" fmla="*/ 206965 h 4103960"/>
                <a:gd name="connsiteX14" fmla="*/ 7604324 w 7808159"/>
                <a:gd name="connsiteY14" fmla="*/ 130765 h 4103960"/>
                <a:gd name="connsiteX15" fmla="*/ 197684 w 7808159"/>
                <a:gd name="connsiteY15" fmla="*/ 130765 h 4103960"/>
                <a:gd name="connsiteX16" fmla="*/ 121484 w 7808159"/>
                <a:gd name="connsiteY16" fmla="*/ 206965 h 4103960"/>
                <a:gd name="connsiteX17" fmla="*/ 197684 w 7808159"/>
                <a:gd name="connsiteY17" fmla="*/ 283165 h 4103960"/>
                <a:gd name="connsiteX18" fmla="*/ 273884 w 7808159"/>
                <a:gd name="connsiteY18" fmla="*/ 206965 h 4103960"/>
                <a:gd name="connsiteX19" fmla="*/ 197684 w 7808159"/>
                <a:gd name="connsiteY19" fmla="*/ 130765 h 4103960"/>
                <a:gd name="connsiteX20" fmla="*/ 0 w 7808159"/>
                <a:gd name="connsiteY20" fmla="*/ 0 h 4103960"/>
                <a:gd name="connsiteX21" fmla="*/ 7808159 w 7808159"/>
                <a:gd name="connsiteY21" fmla="*/ 0 h 4103960"/>
                <a:gd name="connsiteX22" fmla="*/ 7808159 w 7808159"/>
                <a:gd name="connsiteY22" fmla="*/ 4103960 h 4103960"/>
                <a:gd name="connsiteX23" fmla="*/ 0 w 7808159"/>
                <a:gd name="connsiteY23" fmla="*/ 4103960 h 41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808159" h="4103960">
                  <a:moveTo>
                    <a:pt x="7589084" y="3803605"/>
                  </a:moveTo>
                  <a:cubicBezTo>
                    <a:pt x="7547000" y="3803605"/>
                    <a:pt x="7512884" y="3837721"/>
                    <a:pt x="7512884" y="3879805"/>
                  </a:cubicBezTo>
                  <a:cubicBezTo>
                    <a:pt x="7512884" y="3921889"/>
                    <a:pt x="7547000" y="3956005"/>
                    <a:pt x="7589084" y="3956005"/>
                  </a:cubicBezTo>
                  <a:cubicBezTo>
                    <a:pt x="7631168" y="3956005"/>
                    <a:pt x="7665284" y="3921889"/>
                    <a:pt x="7665284" y="3879805"/>
                  </a:cubicBezTo>
                  <a:cubicBezTo>
                    <a:pt x="7665284" y="3837721"/>
                    <a:pt x="7631168" y="3803605"/>
                    <a:pt x="7589084" y="3803605"/>
                  </a:cubicBezTo>
                  <a:close/>
                  <a:moveTo>
                    <a:pt x="197684" y="3803605"/>
                  </a:moveTo>
                  <a:cubicBezTo>
                    <a:pt x="155600" y="3803605"/>
                    <a:pt x="121484" y="3837721"/>
                    <a:pt x="121484" y="3879805"/>
                  </a:cubicBezTo>
                  <a:cubicBezTo>
                    <a:pt x="121484" y="3921889"/>
                    <a:pt x="155600" y="3956005"/>
                    <a:pt x="197684" y="3956005"/>
                  </a:cubicBezTo>
                  <a:cubicBezTo>
                    <a:pt x="239768" y="3956005"/>
                    <a:pt x="273884" y="3921889"/>
                    <a:pt x="273884" y="3879805"/>
                  </a:cubicBezTo>
                  <a:cubicBezTo>
                    <a:pt x="273884" y="3837721"/>
                    <a:pt x="239768" y="3803605"/>
                    <a:pt x="197684" y="3803605"/>
                  </a:cubicBezTo>
                  <a:close/>
                  <a:moveTo>
                    <a:pt x="7604324" y="130765"/>
                  </a:moveTo>
                  <a:cubicBezTo>
                    <a:pt x="7562240" y="130765"/>
                    <a:pt x="7528124" y="164881"/>
                    <a:pt x="7528124" y="206965"/>
                  </a:cubicBezTo>
                  <a:cubicBezTo>
                    <a:pt x="7528124" y="249049"/>
                    <a:pt x="7562240" y="283165"/>
                    <a:pt x="7604324" y="283165"/>
                  </a:cubicBezTo>
                  <a:cubicBezTo>
                    <a:pt x="7646408" y="283165"/>
                    <a:pt x="7680524" y="249049"/>
                    <a:pt x="7680524" y="206965"/>
                  </a:cubicBezTo>
                  <a:cubicBezTo>
                    <a:pt x="7680524" y="164881"/>
                    <a:pt x="7646408" y="130765"/>
                    <a:pt x="7604324" y="130765"/>
                  </a:cubicBezTo>
                  <a:close/>
                  <a:moveTo>
                    <a:pt x="197684" y="130765"/>
                  </a:moveTo>
                  <a:cubicBezTo>
                    <a:pt x="155600" y="130765"/>
                    <a:pt x="121484" y="164881"/>
                    <a:pt x="121484" y="206965"/>
                  </a:cubicBezTo>
                  <a:cubicBezTo>
                    <a:pt x="121484" y="249049"/>
                    <a:pt x="155600" y="283165"/>
                    <a:pt x="197684" y="283165"/>
                  </a:cubicBezTo>
                  <a:cubicBezTo>
                    <a:pt x="239768" y="283165"/>
                    <a:pt x="273884" y="249049"/>
                    <a:pt x="273884" y="206965"/>
                  </a:cubicBezTo>
                  <a:cubicBezTo>
                    <a:pt x="273884" y="164881"/>
                    <a:pt x="239768" y="130765"/>
                    <a:pt x="197684" y="130765"/>
                  </a:cubicBezTo>
                  <a:close/>
                  <a:moveTo>
                    <a:pt x="0" y="0"/>
                  </a:moveTo>
                  <a:lnTo>
                    <a:pt x="7808159" y="0"/>
                  </a:lnTo>
                  <a:lnTo>
                    <a:pt x="7808159" y="4103960"/>
                  </a:lnTo>
                  <a:lnTo>
                    <a:pt x="0" y="4103960"/>
                  </a:lnTo>
                  <a:close/>
                </a:path>
              </a:pathLst>
            </a:custGeom>
            <a:blipFill dpi="0" rotWithShape="1">
              <a:blip r:embed="rId5">
                <a:alphaModFix amt="83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90000" sy="100000" flip="none" algn="ctr"/>
            </a:blipFill>
            <a:ln>
              <a:noFill/>
            </a:ln>
            <a:effectLst>
              <a:outerShdw blurRad="114300" dist="127000" dir="5400000" sx="99000" sy="99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woPt" dir="t"/>
            </a:scene3d>
            <a:sp3d contourW="6350">
              <a:bevelT w="12700" h="0" prst="coolSlant"/>
              <a:contourClr>
                <a:schemeClr val="bg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2958E22-CB20-414E-86C1-27FCF41BD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278995" y="1501257"/>
              <a:ext cx="7645811" cy="3928374"/>
              <a:chOff x="2278995" y="1501257"/>
              <a:chExt cx="7645811" cy="3928374"/>
            </a:xfrm>
          </p:grpSpPr>
          <p:sp>
            <p:nvSpPr>
              <p:cNvPr id="16" name="Donut 19">
                <a:extLst>
                  <a:ext uri="{FF2B5EF4-FFF2-40B4-BE49-F238E27FC236}">
                    <a16:creationId xmlns:a16="http://schemas.microsoft.com/office/drawing/2014/main" id="{58174FF0-FD22-4D90-8A89-11B97ECFFC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9677918" y="1501257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Donut 21">
                <a:extLst>
                  <a:ext uri="{FF2B5EF4-FFF2-40B4-BE49-F238E27FC236}">
                    <a16:creationId xmlns:a16="http://schemas.microsoft.com/office/drawing/2014/main" id="{7EE662A2-953A-4C88-99D9-4805C9DFBC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9673719" y="517472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Donut 22">
                <a:extLst>
                  <a:ext uri="{FF2B5EF4-FFF2-40B4-BE49-F238E27FC236}">
                    <a16:creationId xmlns:a16="http://schemas.microsoft.com/office/drawing/2014/main" id="{4C1790FB-EE3C-4231-B726-CE270F2BF1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278995" y="1501257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Donut 23">
                <a:extLst>
                  <a:ext uri="{FF2B5EF4-FFF2-40B4-BE49-F238E27FC236}">
                    <a16:creationId xmlns:a16="http://schemas.microsoft.com/office/drawing/2014/main" id="{E86F9483-2734-44F3-8640-43632821ED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278995" y="5182743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949D0CB-2196-FF7E-80E6-B7AA13685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8" y="1871131"/>
            <a:ext cx="6815669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Order Page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F466611-8BC0-4ECF-8E9B-2572765928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047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4958B8-57B6-4B37-8A18-D54A32EC2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6C2E9E9-3FDD-3767-E1D1-3CCD214AB5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" b="16160"/>
          <a:stretch/>
        </p:blipFill>
        <p:spPr>
          <a:xfrm>
            <a:off x="486138" y="488137"/>
            <a:ext cx="11227442" cy="58832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7E4A740-3A69-42A5-8AC0-3905D518F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3C010-53D7-404B-9300-DB1BAE1E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13" name="Rounded Rectangle 21">
              <a:extLst>
                <a:ext uri="{FF2B5EF4-FFF2-40B4-BE49-F238E27FC236}">
                  <a16:creationId xmlns:a16="http://schemas.microsoft.com/office/drawing/2014/main" id="{DFC03671-D6D3-4BA9-AD3E-6ADE11D07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D51935-8C23-4BCB-987B-F5AC9E3D9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15" name="Rounded Rectangle 27">
              <a:extLst>
                <a:ext uri="{FF2B5EF4-FFF2-40B4-BE49-F238E27FC236}">
                  <a16:creationId xmlns:a16="http://schemas.microsoft.com/office/drawing/2014/main" id="{72D5A197-23EF-4751-9E72-FEB79910E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DD7E4D1-EC3E-4109-9647-9E6652A92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241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640BAB49-521A-4847-8CD2-806C48DFA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98F1179-1183-4919-9064-D6B260218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6441B39E-9CEC-491F-9A5D-487DED644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E37D74-9225-EB41-082D-A1076D21F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3290" y="1041401"/>
            <a:ext cx="3079006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Login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5572A79-1801-44EB-BDC2-BAEE6B473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6432130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1E8BE4E-DB99-B9BB-A910-CDFD8F4DC2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058" y="1092200"/>
            <a:ext cx="6398716" cy="4515104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FD37111-10AC-4926-81AC-9AD3968FD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9431" y="3509772"/>
            <a:ext cx="3074977" cy="123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188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4958B8-57B6-4B37-8A18-D54A32EC2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27A3BF6-4139-4041-8459-6FD439413E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" b="38533"/>
          <a:stretch/>
        </p:blipFill>
        <p:spPr>
          <a:xfrm>
            <a:off x="486138" y="488137"/>
            <a:ext cx="11227442" cy="588329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7E4A740-3A69-42A5-8AC0-3905D518F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83C010-53D7-404B-9300-DB1BAE1EA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13" name="Rounded Rectangle 21">
              <a:extLst>
                <a:ext uri="{FF2B5EF4-FFF2-40B4-BE49-F238E27FC236}">
                  <a16:creationId xmlns:a16="http://schemas.microsoft.com/office/drawing/2014/main" id="{DFC03671-D6D3-4BA9-AD3E-6ADE11D07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D51935-8C23-4BCB-987B-F5AC9E3D9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15" name="Rounded Rectangle 27">
              <a:extLst>
                <a:ext uri="{FF2B5EF4-FFF2-40B4-BE49-F238E27FC236}">
                  <a16:creationId xmlns:a16="http://schemas.microsoft.com/office/drawing/2014/main" id="{72D5A197-23EF-4751-9E72-FEB79910E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DD7E4D1-EC3E-4109-9647-9E6652A92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1342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40BAB49-521A-4847-8CD2-806C48DFA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98F1179-1183-4919-9064-D6B260218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441B39E-9CEC-491F-9A5D-487DED644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FAFFAA-C3E9-486A-CB64-9BFF0FB2E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3290" y="1041401"/>
            <a:ext cx="3079006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Pagination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572A79-1801-44EB-BDC2-BAEE6B473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6432130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23905B4-4E72-9677-913E-79ACB704A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2683" y="1806816"/>
            <a:ext cx="5784083" cy="306556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FD37111-10AC-4926-81AC-9AD3968FD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9431" y="3509772"/>
            <a:ext cx="3074977" cy="123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75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>
            <a:extLst>
              <a:ext uri="{FF2B5EF4-FFF2-40B4-BE49-F238E27FC236}">
                <a16:creationId xmlns:a16="http://schemas.microsoft.com/office/drawing/2014/main" id="{3A57D501-5FFF-4476-8591-71A12A231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B56BAC0-3F60-41AC-87DE-BEA539ACD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D2DDCFD-3F25-B661-4715-005E3E0F723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903" r="-1" b="13190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4943226-2802-7EF6-2C30-9BE3A3A64F0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7686" r="-2" b="14002"/>
          <a:stretch/>
        </p:blipFill>
        <p:spPr>
          <a:xfrm>
            <a:off x="6093069" y="10"/>
            <a:ext cx="6098931" cy="6857990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308F338D-2837-4AFA-8ACB-49AEA32AD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02616" y="1411015"/>
            <a:ext cx="7808159" cy="4103960"/>
            <a:chOff x="2202616" y="1411015"/>
            <a:chExt cx="7808159" cy="4103960"/>
          </a:xfrm>
        </p:grpSpPr>
        <p:sp>
          <p:nvSpPr>
            <p:cNvPr id="67" name="Freeform 18">
              <a:extLst>
                <a:ext uri="{FF2B5EF4-FFF2-40B4-BE49-F238E27FC236}">
                  <a16:creationId xmlns:a16="http://schemas.microsoft.com/office/drawing/2014/main" id="{8ED03A78-3A34-4A42-A959-5DBF2BCD2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02616" y="1411015"/>
              <a:ext cx="7808159" cy="4103960"/>
            </a:xfrm>
            <a:custGeom>
              <a:avLst/>
              <a:gdLst>
                <a:gd name="connsiteX0" fmla="*/ 7589084 w 7808159"/>
                <a:gd name="connsiteY0" fmla="*/ 3803605 h 4103960"/>
                <a:gd name="connsiteX1" fmla="*/ 7512884 w 7808159"/>
                <a:gd name="connsiteY1" fmla="*/ 3879805 h 4103960"/>
                <a:gd name="connsiteX2" fmla="*/ 7589084 w 7808159"/>
                <a:gd name="connsiteY2" fmla="*/ 3956005 h 4103960"/>
                <a:gd name="connsiteX3" fmla="*/ 7665284 w 7808159"/>
                <a:gd name="connsiteY3" fmla="*/ 3879805 h 4103960"/>
                <a:gd name="connsiteX4" fmla="*/ 7589084 w 7808159"/>
                <a:gd name="connsiteY4" fmla="*/ 3803605 h 4103960"/>
                <a:gd name="connsiteX5" fmla="*/ 197684 w 7808159"/>
                <a:gd name="connsiteY5" fmla="*/ 3803605 h 4103960"/>
                <a:gd name="connsiteX6" fmla="*/ 121484 w 7808159"/>
                <a:gd name="connsiteY6" fmla="*/ 3879805 h 4103960"/>
                <a:gd name="connsiteX7" fmla="*/ 197684 w 7808159"/>
                <a:gd name="connsiteY7" fmla="*/ 3956005 h 4103960"/>
                <a:gd name="connsiteX8" fmla="*/ 273884 w 7808159"/>
                <a:gd name="connsiteY8" fmla="*/ 3879805 h 4103960"/>
                <a:gd name="connsiteX9" fmla="*/ 197684 w 7808159"/>
                <a:gd name="connsiteY9" fmla="*/ 3803605 h 4103960"/>
                <a:gd name="connsiteX10" fmla="*/ 7604324 w 7808159"/>
                <a:gd name="connsiteY10" fmla="*/ 130765 h 4103960"/>
                <a:gd name="connsiteX11" fmla="*/ 7528124 w 7808159"/>
                <a:gd name="connsiteY11" fmla="*/ 206965 h 4103960"/>
                <a:gd name="connsiteX12" fmla="*/ 7604324 w 7808159"/>
                <a:gd name="connsiteY12" fmla="*/ 283165 h 4103960"/>
                <a:gd name="connsiteX13" fmla="*/ 7680524 w 7808159"/>
                <a:gd name="connsiteY13" fmla="*/ 206965 h 4103960"/>
                <a:gd name="connsiteX14" fmla="*/ 7604324 w 7808159"/>
                <a:gd name="connsiteY14" fmla="*/ 130765 h 4103960"/>
                <a:gd name="connsiteX15" fmla="*/ 197684 w 7808159"/>
                <a:gd name="connsiteY15" fmla="*/ 130765 h 4103960"/>
                <a:gd name="connsiteX16" fmla="*/ 121484 w 7808159"/>
                <a:gd name="connsiteY16" fmla="*/ 206965 h 4103960"/>
                <a:gd name="connsiteX17" fmla="*/ 197684 w 7808159"/>
                <a:gd name="connsiteY17" fmla="*/ 283165 h 4103960"/>
                <a:gd name="connsiteX18" fmla="*/ 273884 w 7808159"/>
                <a:gd name="connsiteY18" fmla="*/ 206965 h 4103960"/>
                <a:gd name="connsiteX19" fmla="*/ 197684 w 7808159"/>
                <a:gd name="connsiteY19" fmla="*/ 130765 h 4103960"/>
                <a:gd name="connsiteX20" fmla="*/ 0 w 7808159"/>
                <a:gd name="connsiteY20" fmla="*/ 0 h 4103960"/>
                <a:gd name="connsiteX21" fmla="*/ 7808159 w 7808159"/>
                <a:gd name="connsiteY21" fmla="*/ 0 h 4103960"/>
                <a:gd name="connsiteX22" fmla="*/ 7808159 w 7808159"/>
                <a:gd name="connsiteY22" fmla="*/ 4103960 h 4103960"/>
                <a:gd name="connsiteX23" fmla="*/ 0 w 7808159"/>
                <a:gd name="connsiteY23" fmla="*/ 4103960 h 41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808159" h="4103960">
                  <a:moveTo>
                    <a:pt x="7589084" y="3803605"/>
                  </a:moveTo>
                  <a:cubicBezTo>
                    <a:pt x="7547000" y="3803605"/>
                    <a:pt x="7512884" y="3837721"/>
                    <a:pt x="7512884" y="3879805"/>
                  </a:cubicBezTo>
                  <a:cubicBezTo>
                    <a:pt x="7512884" y="3921889"/>
                    <a:pt x="7547000" y="3956005"/>
                    <a:pt x="7589084" y="3956005"/>
                  </a:cubicBezTo>
                  <a:cubicBezTo>
                    <a:pt x="7631168" y="3956005"/>
                    <a:pt x="7665284" y="3921889"/>
                    <a:pt x="7665284" y="3879805"/>
                  </a:cubicBezTo>
                  <a:cubicBezTo>
                    <a:pt x="7665284" y="3837721"/>
                    <a:pt x="7631168" y="3803605"/>
                    <a:pt x="7589084" y="3803605"/>
                  </a:cubicBezTo>
                  <a:close/>
                  <a:moveTo>
                    <a:pt x="197684" y="3803605"/>
                  </a:moveTo>
                  <a:cubicBezTo>
                    <a:pt x="155600" y="3803605"/>
                    <a:pt x="121484" y="3837721"/>
                    <a:pt x="121484" y="3879805"/>
                  </a:cubicBezTo>
                  <a:cubicBezTo>
                    <a:pt x="121484" y="3921889"/>
                    <a:pt x="155600" y="3956005"/>
                    <a:pt x="197684" y="3956005"/>
                  </a:cubicBezTo>
                  <a:cubicBezTo>
                    <a:pt x="239768" y="3956005"/>
                    <a:pt x="273884" y="3921889"/>
                    <a:pt x="273884" y="3879805"/>
                  </a:cubicBezTo>
                  <a:cubicBezTo>
                    <a:pt x="273884" y="3837721"/>
                    <a:pt x="239768" y="3803605"/>
                    <a:pt x="197684" y="3803605"/>
                  </a:cubicBezTo>
                  <a:close/>
                  <a:moveTo>
                    <a:pt x="7604324" y="130765"/>
                  </a:moveTo>
                  <a:cubicBezTo>
                    <a:pt x="7562240" y="130765"/>
                    <a:pt x="7528124" y="164881"/>
                    <a:pt x="7528124" y="206965"/>
                  </a:cubicBezTo>
                  <a:cubicBezTo>
                    <a:pt x="7528124" y="249049"/>
                    <a:pt x="7562240" y="283165"/>
                    <a:pt x="7604324" y="283165"/>
                  </a:cubicBezTo>
                  <a:cubicBezTo>
                    <a:pt x="7646408" y="283165"/>
                    <a:pt x="7680524" y="249049"/>
                    <a:pt x="7680524" y="206965"/>
                  </a:cubicBezTo>
                  <a:cubicBezTo>
                    <a:pt x="7680524" y="164881"/>
                    <a:pt x="7646408" y="130765"/>
                    <a:pt x="7604324" y="130765"/>
                  </a:cubicBezTo>
                  <a:close/>
                  <a:moveTo>
                    <a:pt x="197684" y="130765"/>
                  </a:moveTo>
                  <a:cubicBezTo>
                    <a:pt x="155600" y="130765"/>
                    <a:pt x="121484" y="164881"/>
                    <a:pt x="121484" y="206965"/>
                  </a:cubicBezTo>
                  <a:cubicBezTo>
                    <a:pt x="121484" y="249049"/>
                    <a:pt x="155600" y="283165"/>
                    <a:pt x="197684" y="283165"/>
                  </a:cubicBezTo>
                  <a:cubicBezTo>
                    <a:pt x="239768" y="283165"/>
                    <a:pt x="273884" y="249049"/>
                    <a:pt x="273884" y="206965"/>
                  </a:cubicBezTo>
                  <a:cubicBezTo>
                    <a:pt x="273884" y="164881"/>
                    <a:pt x="239768" y="130765"/>
                    <a:pt x="197684" y="130765"/>
                  </a:cubicBezTo>
                  <a:close/>
                  <a:moveTo>
                    <a:pt x="0" y="0"/>
                  </a:moveTo>
                  <a:lnTo>
                    <a:pt x="7808159" y="0"/>
                  </a:lnTo>
                  <a:lnTo>
                    <a:pt x="7808159" y="4103960"/>
                  </a:lnTo>
                  <a:lnTo>
                    <a:pt x="0" y="4103960"/>
                  </a:lnTo>
                  <a:close/>
                </a:path>
              </a:pathLst>
            </a:custGeom>
            <a:blipFill dpi="0" rotWithShape="1">
              <a:blip r:embed="rId6">
                <a:alphaModFix amt="83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90000" sy="100000" flip="none" algn="ctr"/>
            </a:blipFill>
            <a:ln>
              <a:noFill/>
            </a:ln>
            <a:effectLst>
              <a:outerShdw blurRad="114300" dist="127000" dir="5400000" sx="99000" sy="99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woPt" dir="t"/>
            </a:scene3d>
            <a:sp3d contourW="6350">
              <a:bevelT w="12700" h="0" prst="coolSlant"/>
              <a:contourClr>
                <a:schemeClr val="bg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FDA226BD-FCEB-4B3B-BCD2-6141F8CAA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278995" y="1501257"/>
              <a:ext cx="7645811" cy="3928374"/>
              <a:chOff x="2278995" y="1501257"/>
              <a:chExt cx="7645811" cy="3928374"/>
            </a:xfrm>
          </p:grpSpPr>
          <p:sp>
            <p:nvSpPr>
              <p:cNvPr id="69" name="Donut 21">
                <a:extLst>
                  <a:ext uri="{FF2B5EF4-FFF2-40B4-BE49-F238E27FC236}">
                    <a16:creationId xmlns:a16="http://schemas.microsoft.com/office/drawing/2014/main" id="{89E839FA-51BF-4602-A7E8-8D02D199A1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9677918" y="1501257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Donut 22">
                <a:extLst>
                  <a:ext uri="{FF2B5EF4-FFF2-40B4-BE49-F238E27FC236}">
                    <a16:creationId xmlns:a16="http://schemas.microsoft.com/office/drawing/2014/main" id="{FA6AB102-5EB6-4E7F-ADDE-AE10BF44D1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9673719" y="517472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Donut 23">
                <a:extLst>
                  <a:ext uri="{FF2B5EF4-FFF2-40B4-BE49-F238E27FC236}">
                    <a16:creationId xmlns:a16="http://schemas.microsoft.com/office/drawing/2014/main" id="{FE1B217F-6262-4FFA-904D-BA3217346D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278995" y="1501257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Donut 24">
                <a:extLst>
                  <a:ext uri="{FF2B5EF4-FFF2-40B4-BE49-F238E27FC236}">
                    <a16:creationId xmlns:a16="http://schemas.microsoft.com/office/drawing/2014/main" id="{107AD9C8-02BA-49F2-991A-966FBC6C86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278995" y="5182743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1B26B25-61CF-53BB-5515-DC5D6EDDB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8" y="1871131"/>
            <a:ext cx="6815669" cy="151553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Home Page/Mobile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1B377EC-F0DA-45E0-98FB-EB97A59A6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22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B04196-EE2E-4500-AF8D-C6E01DA9B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5B95145-40F9-436B-89CD-8054CBB2E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F2D7EBD-F94E-4D2B-3BCF-EC80270A2F0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6317" b="6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1BAA5A0-C519-4C54-AD75-128067ECE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02616" y="1411015"/>
            <a:ext cx="7808159" cy="4103960"/>
            <a:chOff x="2202616" y="1411015"/>
            <a:chExt cx="7808159" cy="4103960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956FDD32-DAEE-4B0A-87F5-172AD51C3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02616" y="1411015"/>
              <a:ext cx="7808159" cy="4103960"/>
            </a:xfrm>
            <a:custGeom>
              <a:avLst/>
              <a:gdLst>
                <a:gd name="connsiteX0" fmla="*/ 7589084 w 7808159"/>
                <a:gd name="connsiteY0" fmla="*/ 3803605 h 4103960"/>
                <a:gd name="connsiteX1" fmla="*/ 7512884 w 7808159"/>
                <a:gd name="connsiteY1" fmla="*/ 3879805 h 4103960"/>
                <a:gd name="connsiteX2" fmla="*/ 7589084 w 7808159"/>
                <a:gd name="connsiteY2" fmla="*/ 3956005 h 4103960"/>
                <a:gd name="connsiteX3" fmla="*/ 7665284 w 7808159"/>
                <a:gd name="connsiteY3" fmla="*/ 3879805 h 4103960"/>
                <a:gd name="connsiteX4" fmla="*/ 7589084 w 7808159"/>
                <a:gd name="connsiteY4" fmla="*/ 3803605 h 4103960"/>
                <a:gd name="connsiteX5" fmla="*/ 197684 w 7808159"/>
                <a:gd name="connsiteY5" fmla="*/ 3803605 h 4103960"/>
                <a:gd name="connsiteX6" fmla="*/ 121484 w 7808159"/>
                <a:gd name="connsiteY6" fmla="*/ 3879805 h 4103960"/>
                <a:gd name="connsiteX7" fmla="*/ 197684 w 7808159"/>
                <a:gd name="connsiteY7" fmla="*/ 3956005 h 4103960"/>
                <a:gd name="connsiteX8" fmla="*/ 273884 w 7808159"/>
                <a:gd name="connsiteY8" fmla="*/ 3879805 h 4103960"/>
                <a:gd name="connsiteX9" fmla="*/ 197684 w 7808159"/>
                <a:gd name="connsiteY9" fmla="*/ 3803605 h 4103960"/>
                <a:gd name="connsiteX10" fmla="*/ 7604324 w 7808159"/>
                <a:gd name="connsiteY10" fmla="*/ 130765 h 4103960"/>
                <a:gd name="connsiteX11" fmla="*/ 7528124 w 7808159"/>
                <a:gd name="connsiteY11" fmla="*/ 206965 h 4103960"/>
                <a:gd name="connsiteX12" fmla="*/ 7604324 w 7808159"/>
                <a:gd name="connsiteY12" fmla="*/ 283165 h 4103960"/>
                <a:gd name="connsiteX13" fmla="*/ 7680524 w 7808159"/>
                <a:gd name="connsiteY13" fmla="*/ 206965 h 4103960"/>
                <a:gd name="connsiteX14" fmla="*/ 7604324 w 7808159"/>
                <a:gd name="connsiteY14" fmla="*/ 130765 h 4103960"/>
                <a:gd name="connsiteX15" fmla="*/ 197684 w 7808159"/>
                <a:gd name="connsiteY15" fmla="*/ 130765 h 4103960"/>
                <a:gd name="connsiteX16" fmla="*/ 121484 w 7808159"/>
                <a:gd name="connsiteY16" fmla="*/ 206965 h 4103960"/>
                <a:gd name="connsiteX17" fmla="*/ 197684 w 7808159"/>
                <a:gd name="connsiteY17" fmla="*/ 283165 h 4103960"/>
                <a:gd name="connsiteX18" fmla="*/ 273884 w 7808159"/>
                <a:gd name="connsiteY18" fmla="*/ 206965 h 4103960"/>
                <a:gd name="connsiteX19" fmla="*/ 197684 w 7808159"/>
                <a:gd name="connsiteY19" fmla="*/ 130765 h 4103960"/>
                <a:gd name="connsiteX20" fmla="*/ 0 w 7808159"/>
                <a:gd name="connsiteY20" fmla="*/ 0 h 4103960"/>
                <a:gd name="connsiteX21" fmla="*/ 7808159 w 7808159"/>
                <a:gd name="connsiteY21" fmla="*/ 0 h 4103960"/>
                <a:gd name="connsiteX22" fmla="*/ 7808159 w 7808159"/>
                <a:gd name="connsiteY22" fmla="*/ 4103960 h 4103960"/>
                <a:gd name="connsiteX23" fmla="*/ 0 w 7808159"/>
                <a:gd name="connsiteY23" fmla="*/ 4103960 h 41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808159" h="4103960">
                  <a:moveTo>
                    <a:pt x="7589084" y="3803605"/>
                  </a:moveTo>
                  <a:cubicBezTo>
                    <a:pt x="7547000" y="3803605"/>
                    <a:pt x="7512884" y="3837721"/>
                    <a:pt x="7512884" y="3879805"/>
                  </a:cubicBezTo>
                  <a:cubicBezTo>
                    <a:pt x="7512884" y="3921889"/>
                    <a:pt x="7547000" y="3956005"/>
                    <a:pt x="7589084" y="3956005"/>
                  </a:cubicBezTo>
                  <a:cubicBezTo>
                    <a:pt x="7631168" y="3956005"/>
                    <a:pt x="7665284" y="3921889"/>
                    <a:pt x="7665284" y="3879805"/>
                  </a:cubicBezTo>
                  <a:cubicBezTo>
                    <a:pt x="7665284" y="3837721"/>
                    <a:pt x="7631168" y="3803605"/>
                    <a:pt x="7589084" y="3803605"/>
                  </a:cubicBezTo>
                  <a:close/>
                  <a:moveTo>
                    <a:pt x="197684" y="3803605"/>
                  </a:moveTo>
                  <a:cubicBezTo>
                    <a:pt x="155600" y="3803605"/>
                    <a:pt x="121484" y="3837721"/>
                    <a:pt x="121484" y="3879805"/>
                  </a:cubicBezTo>
                  <a:cubicBezTo>
                    <a:pt x="121484" y="3921889"/>
                    <a:pt x="155600" y="3956005"/>
                    <a:pt x="197684" y="3956005"/>
                  </a:cubicBezTo>
                  <a:cubicBezTo>
                    <a:pt x="239768" y="3956005"/>
                    <a:pt x="273884" y="3921889"/>
                    <a:pt x="273884" y="3879805"/>
                  </a:cubicBezTo>
                  <a:cubicBezTo>
                    <a:pt x="273884" y="3837721"/>
                    <a:pt x="239768" y="3803605"/>
                    <a:pt x="197684" y="3803605"/>
                  </a:cubicBezTo>
                  <a:close/>
                  <a:moveTo>
                    <a:pt x="7604324" y="130765"/>
                  </a:moveTo>
                  <a:cubicBezTo>
                    <a:pt x="7562240" y="130765"/>
                    <a:pt x="7528124" y="164881"/>
                    <a:pt x="7528124" y="206965"/>
                  </a:cubicBezTo>
                  <a:cubicBezTo>
                    <a:pt x="7528124" y="249049"/>
                    <a:pt x="7562240" y="283165"/>
                    <a:pt x="7604324" y="283165"/>
                  </a:cubicBezTo>
                  <a:cubicBezTo>
                    <a:pt x="7646408" y="283165"/>
                    <a:pt x="7680524" y="249049"/>
                    <a:pt x="7680524" y="206965"/>
                  </a:cubicBezTo>
                  <a:cubicBezTo>
                    <a:pt x="7680524" y="164881"/>
                    <a:pt x="7646408" y="130765"/>
                    <a:pt x="7604324" y="130765"/>
                  </a:cubicBezTo>
                  <a:close/>
                  <a:moveTo>
                    <a:pt x="197684" y="130765"/>
                  </a:moveTo>
                  <a:cubicBezTo>
                    <a:pt x="155600" y="130765"/>
                    <a:pt x="121484" y="164881"/>
                    <a:pt x="121484" y="206965"/>
                  </a:cubicBezTo>
                  <a:cubicBezTo>
                    <a:pt x="121484" y="249049"/>
                    <a:pt x="155600" y="283165"/>
                    <a:pt x="197684" y="283165"/>
                  </a:cubicBezTo>
                  <a:cubicBezTo>
                    <a:pt x="239768" y="283165"/>
                    <a:pt x="273884" y="249049"/>
                    <a:pt x="273884" y="206965"/>
                  </a:cubicBezTo>
                  <a:cubicBezTo>
                    <a:pt x="273884" y="164881"/>
                    <a:pt x="239768" y="130765"/>
                    <a:pt x="197684" y="130765"/>
                  </a:cubicBezTo>
                  <a:close/>
                  <a:moveTo>
                    <a:pt x="0" y="0"/>
                  </a:moveTo>
                  <a:lnTo>
                    <a:pt x="7808159" y="0"/>
                  </a:lnTo>
                  <a:lnTo>
                    <a:pt x="7808159" y="4103960"/>
                  </a:lnTo>
                  <a:lnTo>
                    <a:pt x="0" y="4103960"/>
                  </a:lnTo>
                  <a:close/>
                </a:path>
              </a:pathLst>
            </a:custGeom>
            <a:blipFill dpi="0" rotWithShape="1">
              <a:blip r:embed="rId5">
                <a:alphaModFix amt="83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90000" sy="100000" flip="none" algn="ctr"/>
            </a:blipFill>
            <a:ln>
              <a:noFill/>
            </a:ln>
            <a:effectLst>
              <a:outerShdw blurRad="114300" dist="127000" dir="5400000" sx="99000" sy="99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woPt" dir="t"/>
            </a:scene3d>
            <a:sp3d contourW="6350">
              <a:bevelT w="12700" h="0" prst="coolSlant"/>
              <a:contourClr>
                <a:schemeClr val="bg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77A8904-6339-40A0-ABB8-553DBA3D3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278995" y="1501257"/>
              <a:ext cx="7645811" cy="3928374"/>
              <a:chOff x="2278995" y="1501257"/>
              <a:chExt cx="7645811" cy="3928374"/>
            </a:xfrm>
          </p:grpSpPr>
          <p:sp>
            <p:nvSpPr>
              <p:cNvPr id="18" name="Donut 19">
                <a:extLst>
                  <a:ext uri="{FF2B5EF4-FFF2-40B4-BE49-F238E27FC236}">
                    <a16:creationId xmlns:a16="http://schemas.microsoft.com/office/drawing/2014/main" id="{191961AF-B3A6-4723-8EA7-119D7C6CC4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9677918" y="1501257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 panose="02020404030301010803"/>
                  <a:ea typeface="+mn-ea"/>
                  <a:cs typeface="+mn-cs"/>
                </a:endParaRPr>
              </a:p>
            </p:txBody>
          </p:sp>
          <p:sp>
            <p:nvSpPr>
              <p:cNvPr id="19" name="Donut 21">
                <a:extLst>
                  <a:ext uri="{FF2B5EF4-FFF2-40B4-BE49-F238E27FC236}">
                    <a16:creationId xmlns:a16="http://schemas.microsoft.com/office/drawing/2014/main" id="{48A9D3AD-4D6C-4B70-BC0B-152C0A2BBB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9673719" y="517472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 panose="02020404030301010803"/>
                  <a:ea typeface="+mn-ea"/>
                  <a:cs typeface="+mn-cs"/>
                </a:endParaRPr>
              </a:p>
            </p:txBody>
          </p:sp>
          <p:sp>
            <p:nvSpPr>
              <p:cNvPr id="20" name="Donut 22">
                <a:extLst>
                  <a:ext uri="{FF2B5EF4-FFF2-40B4-BE49-F238E27FC236}">
                    <a16:creationId xmlns:a16="http://schemas.microsoft.com/office/drawing/2014/main" id="{A6831287-01E0-4685-AAD8-076E5CB00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278995" y="1501257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 panose="02020404030301010803"/>
                  <a:ea typeface="+mn-ea"/>
                  <a:cs typeface="+mn-cs"/>
                </a:endParaRPr>
              </a:p>
            </p:txBody>
          </p:sp>
          <p:sp>
            <p:nvSpPr>
              <p:cNvPr id="21" name="Donut 23">
                <a:extLst>
                  <a:ext uri="{FF2B5EF4-FFF2-40B4-BE49-F238E27FC236}">
                    <a16:creationId xmlns:a16="http://schemas.microsoft.com/office/drawing/2014/main" id="{BC85F9FF-DA55-4A21-A7C4-2ED1AD1515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278995" y="5182743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aramond" panose="02020404030301010803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B118250-5692-9819-A297-319C9FFE0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98" y="1871131"/>
            <a:ext cx="6815669" cy="22350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MySQL </a:t>
            </a:r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D3947DB-79FD-4A47-A762-CC2A6DAE6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4232" y="4241796"/>
            <a:ext cx="4572000" cy="0"/>
          </a:xfrm>
          <a:prstGeom prst="line">
            <a:avLst/>
          </a:prstGeom>
          <a:ln>
            <a:solidFill>
              <a:srgbClr val="FFFD5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983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733538D-5433-42E7-AA08-DC5FDEDA4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D23E9C4-4056-1E44-76A9-E77C4AC0D89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317" b="6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809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A0D6C9-04D4-13F4-5E3F-3FCEE95A0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688" y="562396"/>
            <a:ext cx="10123137" cy="583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86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EE2EEAB-A6A9-203F-79AD-D45C6B0E3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304" y="457688"/>
            <a:ext cx="4919870" cy="5913784"/>
          </a:xfrm>
          <a:prstGeom prst="rect">
            <a:avLst/>
          </a:prstGeom>
        </p:spPr>
      </p:pic>
      <p:pic>
        <p:nvPicPr>
          <p:cNvPr id="5" name="Picture 4" descr="A screenshot of a website&#10;&#10;Description automatically generated">
            <a:extLst>
              <a:ext uri="{FF2B5EF4-FFF2-40B4-BE49-F238E27FC236}">
                <a16:creationId xmlns:a16="http://schemas.microsoft.com/office/drawing/2014/main" id="{485D8BED-AC74-5EF4-18BA-8C0FC23AB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588" y="457688"/>
            <a:ext cx="4414276" cy="592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8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640BAB49-521A-4847-8CD2-806C48DFA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98F1179-1183-4919-9064-D6B260218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12F33585-2BC7-4C49-96E9-335DCC74A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842C0D-9C7F-76D2-ECEC-238527A27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267" y="1041401"/>
            <a:ext cx="6528018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Contact/Mobile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148108F-92E9-42F2-A4D6-EF6F5C4F5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8045" y="3541181"/>
            <a:ext cx="64922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748DC4E3-BD1E-4A0A-9895-F5480EF25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4662" y="1092200"/>
            <a:ext cx="3059206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0B3E98C-AE7E-FCEE-D9EA-43C7DCDAE3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0433" y="1410208"/>
            <a:ext cx="2122328" cy="385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83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ebsite page with a picture of a bat on it&#10;&#10;Description automatically generated">
            <a:extLst>
              <a:ext uri="{FF2B5EF4-FFF2-40B4-BE49-F238E27FC236}">
                <a16:creationId xmlns:a16="http://schemas.microsoft.com/office/drawing/2014/main" id="{BD4B1AAF-A6AA-2426-153E-20A57D614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416" y="549136"/>
            <a:ext cx="6119858" cy="575972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16EBDC0-10B5-2198-04C9-94117ECCB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69" y="549136"/>
            <a:ext cx="5030447" cy="559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54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6827C3C-D52F-46CE-A441-3CD6A1A6A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2A8B51-0A89-497B-B882-6658E029A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DD05230-1735-1B28-D233-20E97EC57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52" y="965199"/>
            <a:ext cx="2710179" cy="492760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B1CEFBF-6F09-4052-862B-E219DA157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6882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400E305A-09A8-4FC9-CA74-DBF0898AC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787" y="965199"/>
            <a:ext cx="2710738" cy="492861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CB5D417-2A71-445D-B4C7-9E814D633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22847" y="643466"/>
            <a:ext cx="3522548" cy="5571067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2E1D30-50A3-7947-37B7-B8F6422C4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3941" y="1096724"/>
            <a:ext cx="2880360" cy="466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546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40BAB49-521A-4847-8CD2-806C48DFA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8F1179-1183-4919-9064-D6B260218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2F33585-2BC7-4C49-96E9-335DCC74A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DE72A7-79EF-4168-C072-EB3B23119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267" y="1041401"/>
            <a:ext cx="6528018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Items/Mobile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48108F-92E9-42F2-A4D6-EF6F5C4F5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08045" y="3541181"/>
            <a:ext cx="64922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48DC4E3-BD1E-4A0A-9895-F5480EF25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54662" y="1092200"/>
            <a:ext cx="3059206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49A7746-CF05-003F-02ED-D5702C890E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4973" y="1180138"/>
            <a:ext cx="2934293" cy="4206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05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C5143D4-E842-4E76-98C7-42518DB65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79A3F01-EDC6-61CC-E037-389D0B7F8B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902" r="15422"/>
          <a:stretch/>
        </p:blipFill>
        <p:spPr>
          <a:xfrm>
            <a:off x="486138" y="488137"/>
            <a:ext cx="5608274" cy="588329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177F5E2-DC0B-4476-8ABD-1B8BA1F57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5362247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E744102-7725-800C-118D-BB306540BE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57" r="9852" b="1"/>
          <a:stretch/>
        </p:blipFill>
        <p:spPr>
          <a:xfrm>
            <a:off x="6094412" y="488137"/>
            <a:ext cx="5608274" cy="588329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3D82955-585A-4084-8A5A-1D960C4AD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16286" y="609600"/>
            <a:ext cx="5364525" cy="5638800"/>
          </a:xfrm>
          <a:prstGeom prst="rect">
            <a:avLst/>
          </a:prstGeom>
          <a:noFill/>
          <a:ln w="15875" cap="flat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D356DC-FB22-46EC-B214-6858EB877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8956"/>
            <a:ext cx="12234672" cy="658368"/>
            <a:chOff x="-18288" y="3128956"/>
            <a:chExt cx="12234672" cy="658368"/>
          </a:xfrm>
        </p:grpSpPr>
        <p:sp useBgFill="1">
          <p:nvSpPr>
            <p:cNvPr id="25" name="Rounded Rectangle 21">
              <a:extLst>
                <a:ext uri="{FF2B5EF4-FFF2-40B4-BE49-F238E27FC236}">
                  <a16:creationId xmlns:a16="http://schemas.microsoft.com/office/drawing/2014/main" id="{F78B03FC-9D4D-4758-BFD4-48E54C088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5DCC465-44D1-462F-B780-A73109D185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26" name="Rounded Rectangle 27">
              <a:extLst>
                <a:ext uri="{FF2B5EF4-FFF2-40B4-BE49-F238E27FC236}">
                  <a16:creationId xmlns:a16="http://schemas.microsoft.com/office/drawing/2014/main" id="{EAF182C0-6005-44EE-A519-8408C73EE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2125AA8-D0CA-49AF-85C7-A5F2C9A0A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41568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575</TotalTime>
  <Words>40</Words>
  <Application>Microsoft Office PowerPoint</Application>
  <PresentationFormat>Widescreen</PresentationFormat>
  <Paragraphs>13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Garamond</vt:lpstr>
      <vt:lpstr>Organic</vt:lpstr>
      <vt:lpstr>ADV_JAVA_Cart</vt:lpstr>
      <vt:lpstr>Home Page/Mobile</vt:lpstr>
      <vt:lpstr>PowerPoint Presentation</vt:lpstr>
      <vt:lpstr>PowerPoint Presentation</vt:lpstr>
      <vt:lpstr>Contact/Mobile</vt:lpstr>
      <vt:lpstr>PowerPoint Presentation</vt:lpstr>
      <vt:lpstr>PowerPoint Presentation</vt:lpstr>
      <vt:lpstr>Items/Mobile</vt:lpstr>
      <vt:lpstr>PowerPoint Presentation</vt:lpstr>
      <vt:lpstr>PowerPoint Presentation</vt:lpstr>
      <vt:lpstr>About Page</vt:lpstr>
      <vt:lpstr>PowerPoint Presentation</vt:lpstr>
      <vt:lpstr>Cart Page</vt:lpstr>
      <vt:lpstr>PowerPoint Presentation</vt:lpstr>
      <vt:lpstr>Order Page</vt:lpstr>
      <vt:lpstr>PowerPoint Presentation</vt:lpstr>
      <vt:lpstr>Login</vt:lpstr>
      <vt:lpstr>PowerPoint Presentation</vt:lpstr>
      <vt:lpstr>Pagination </vt:lpstr>
      <vt:lpstr>MySQL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Marie Sauve</dc:creator>
  <cp:lastModifiedBy>Marie Sauve</cp:lastModifiedBy>
  <cp:revision>1</cp:revision>
  <dcterms:created xsi:type="dcterms:W3CDTF">2024-11-25T23:16:55Z</dcterms:created>
  <dcterms:modified xsi:type="dcterms:W3CDTF">2024-11-28T21:09:58Z</dcterms:modified>
</cp:coreProperties>
</file>